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4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3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7">
            <a:extLst>
              <a:ext uri="{FF2B5EF4-FFF2-40B4-BE49-F238E27FC236}">
                <a16:creationId xmlns:a16="http://schemas.microsoft.com/office/drawing/2014/main" id="{EE784E5D-61F5-4BF5-A2DA-317EE7ED6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10728" r="12985" b="11376"/>
          <a:stretch/>
        </p:blipFill>
        <p:spPr>
          <a:xfrm>
            <a:off x="273854" y="345026"/>
            <a:ext cx="11641064" cy="613883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357CAF-516E-4225-8B83-F97C929666F1}"/>
              </a:ext>
            </a:extLst>
          </p:cNvPr>
          <p:cNvSpPr/>
          <p:nvPr userDrawn="1"/>
        </p:nvSpPr>
        <p:spPr>
          <a:xfrm rot="602409">
            <a:off x="-235051" y="-132781"/>
            <a:ext cx="4702093" cy="6935193"/>
          </a:xfrm>
          <a:custGeom>
            <a:avLst/>
            <a:gdLst>
              <a:gd name="connsiteX0" fmla="*/ 0 w 4702093"/>
              <a:gd name="connsiteY0" fmla="*/ 832504 h 6935193"/>
              <a:gd name="connsiteX1" fmla="*/ 4702093 w 4702093"/>
              <a:gd name="connsiteY1" fmla="*/ 0 h 6935193"/>
              <a:gd name="connsiteX2" fmla="*/ 4702093 w 4702093"/>
              <a:gd name="connsiteY2" fmla="*/ 6293987 h 6935193"/>
              <a:gd name="connsiteX3" fmla="*/ 1080479 w 4702093"/>
              <a:gd name="connsiteY3" fmla="*/ 6935193 h 693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2093" h="6935193">
                <a:moveTo>
                  <a:pt x="0" y="832504"/>
                </a:moveTo>
                <a:lnTo>
                  <a:pt x="4702093" y="0"/>
                </a:lnTo>
                <a:lnTo>
                  <a:pt x="4702093" y="6293987"/>
                </a:lnTo>
                <a:lnTo>
                  <a:pt x="1080479" y="693519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784555-0543-4608-AA91-945BA0486882}"/>
              </a:ext>
            </a:extLst>
          </p:cNvPr>
          <p:cNvSpPr/>
          <p:nvPr userDrawn="1"/>
        </p:nvSpPr>
        <p:spPr>
          <a:xfrm rot="602524">
            <a:off x="4504857" y="127667"/>
            <a:ext cx="1674510" cy="6552382"/>
          </a:xfrm>
          <a:custGeom>
            <a:avLst/>
            <a:gdLst>
              <a:gd name="connsiteX0" fmla="*/ 1558378 w 1674510"/>
              <a:gd name="connsiteY0" fmla="*/ 20565 h 6552382"/>
              <a:gd name="connsiteX1" fmla="*/ 1674510 w 1674510"/>
              <a:gd name="connsiteY1" fmla="*/ 0 h 6552382"/>
              <a:gd name="connsiteX2" fmla="*/ 1674510 w 1674510"/>
              <a:gd name="connsiteY2" fmla="*/ 6294023 h 6552382"/>
              <a:gd name="connsiteX3" fmla="*/ 1672550 w 1674510"/>
              <a:gd name="connsiteY3" fmla="*/ 6294370 h 6552382"/>
              <a:gd name="connsiteX4" fmla="*/ 1665996 w 1674510"/>
              <a:gd name="connsiteY4" fmla="*/ 6257361 h 6552382"/>
              <a:gd name="connsiteX5" fmla="*/ 0 w 1674510"/>
              <a:gd name="connsiteY5" fmla="*/ 6552382 h 6552382"/>
              <a:gd name="connsiteX6" fmla="*/ 0 w 1674510"/>
              <a:gd name="connsiteY6" fmla="*/ 308360 h 6552382"/>
              <a:gd name="connsiteX7" fmla="*/ 1560410 w 1674510"/>
              <a:gd name="connsiteY7" fmla="*/ 32036 h 65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4510" h="6552382">
                <a:moveTo>
                  <a:pt x="1558378" y="20565"/>
                </a:moveTo>
                <a:lnTo>
                  <a:pt x="1674510" y="0"/>
                </a:lnTo>
                <a:lnTo>
                  <a:pt x="1674510" y="6294023"/>
                </a:lnTo>
                <a:lnTo>
                  <a:pt x="1672550" y="6294370"/>
                </a:lnTo>
                <a:lnTo>
                  <a:pt x="1665996" y="6257361"/>
                </a:lnTo>
                <a:lnTo>
                  <a:pt x="0" y="6552382"/>
                </a:lnTo>
                <a:lnTo>
                  <a:pt x="0" y="308360"/>
                </a:lnTo>
                <a:lnTo>
                  <a:pt x="1560410" y="3203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2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3C84AF-0FDA-43CB-B6ED-E005D99D0506}"/>
              </a:ext>
            </a:extLst>
          </p:cNvPr>
          <p:cNvSpPr/>
          <p:nvPr userDrawn="1"/>
        </p:nvSpPr>
        <p:spPr>
          <a:xfrm rot="602524">
            <a:off x="6204221" y="149006"/>
            <a:ext cx="1674510" cy="6530878"/>
          </a:xfrm>
          <a:custGeom>
            <a:avLst/>
            <a:gdLst>
              <a:gd name="connsiteX0" fmla="*/ 0 w 1674510"/>
              <a:gd name="connsiteY0" fmla="*/ 296529 h 6530878"/>
              <a:gd name="connsiteX1" fmla="*/ 1674510 w 1674510"/>
              <a:gd name="connsiteY1" fmla="*/ 0 h 6530878"/>
              <a:gd name="connsiteX2" fmla="*/ 1674510 w 1674510"/>
              <a:gd name="connsiteY2" fmla="*/ 6234349 h 6530878"/>
              <a:gd name="connsiteX3" fmla="*/ 0 w 1674510"/>
              <a:gd name="connsiteY3" fmla="*/ 6530878 h 653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510" h="6530878">
                <a:moveTo>
                  <a:pt x="0" y="296529"/>
                </a:moveTo>
                <a:lnTo>
                  <a:pt x="1674510" y="0"/>
                </a:lnTo>
                <a:lnTo>
                  <a:pt x="1674510" y="6234349"/>
                </a:lnTo>
                <a:lnTo>
                  <a:pt x="0" y="653087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2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80CF1-E137-4287-92DF-974DEEDAECF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7559" y="464336"/>
            <a:ext cx="4016433" cy="244977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364C0-8370-451B-B29E-9F44E4B86B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63378" y="4537727"/>
            <a:ext cx="3543795" cy="11858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0966A201-5369-4FA7-B912-915D8CA5B57C}"/>
              </a:ext>
            </a:extLst>
          </p:cNvPr>
          <p:cNvGrpSpPr/>
          <p:nvPr userDrawn="1"/>
        </p:nvGrpSpPr>
        <p:grpSpPr>
          <a:xfrm>
            <a:off x="5761770" y="345026"/>
            <a:ext cx="5892718" cy="964021"/>
            <a:chOff x="2462144" y="4966030"/>
            <a:chExt cx="4991329" cy="816558"/>
          </a:xfrm>
          <a:effectLst>
            <a:glow rad="50800">
              <a:schemeClr val="bg1">
                <a:alpha val="50000"/>
              </a:schemeClr>
            </a:glow>
          </a:effectLst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EF5CE4F2-D9B7-4823-B58E-80450C71F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8" b="25471"/>
            <a:stretch/>
          </p:blipFill>
          <p:spPr>
            <a:xfrm>
              <a:off x="5205747" y="5399029"/>
              <a:ext cx="1021431" cy="295336"/>
            </a:xfrm>
            <a:prstGeom prst="rect">
              <a:avLst/>
            </a:prstGeom>
            <a:effectLst>
              <a:glow rad="50800">
                <a:schemeClr val="bg1">
                  <a:alpha val="50000"/>
                </a:schemeClr>
              </a:glow>
            </a:effectLst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90E1A9D-09E1-40EC-B0C4-04C5B528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015" y="5399029"/>
              <a:ext cx="1147458" cy="304601"/>
            </a:xfrm>
            <a:prstGeom prst="rect">
              <a:avLst/>
            </a:prstGeom>
            <a:effectLst>
              <a:glow rad="50800">
                <a:schemeClr val="bg1">
                  <a:alpha val="50000"/>
                </a:schemeClr>
              </a:glow>
            </a:effectLst>
          </p:spPr>
        </p:pic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F819DA36-5B66-41CF-9DEE-29262A7F0FDA}"/>
                </a:ext>
              </a:extLst>
            </p:cNvPr>
            <p:cNvGrpSpPr/>
            <p:nvPr userDrawn="1"/>
          </p:nvGrpSpPr>
          <p:grpSpPr>
            <a:xfrm>
              <a:off x="2462144" y="5404637"/>
              <a:ext cx="1779828" cy="305488"/>
              <a:chOff x="3086703" y="5887576"/>
              <a:chExt cx="2570469" cy="44119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9471DFA-F063-4141-906F-75A167F2DCF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14" b="36283"/>
              <a:stretch/>
            </p:blipFill>
            <p:spPr>
              <a:xfrm>
                <a:off x="4490991" y="5950057"/>
                <a:ext cx="1166181" cy="3429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8501B00-F2ED-41AA-8E5C-DEE2CFC075D2}"/>
                  </a:ext>
                </a:extLst>
              </p:cNvPr>
              <p:cNvGrpSpPr/>
              <p:nvPr userDrawn="1"/>
            </p:nvGrpSpPr>
            <p:grpSpPr>
              <a:xfrm>
                <a:off x="3086703" y="5887576"/>
                <a:ext cx="1386305" cy="441193"/>
                <a:chOff x="5086480" y="3778379"/>
                <a:chExt cx="3348823" cy="1065767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5CDE9AA-D18D-4EEF-AB2E-37FCEB5542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883" t="-1" r="22725" b="66122"/>
                <a:stretch/>
              </p:blipFill>
              <p:spPr>
                <a:xfrm>
                  <a:off x="5086480" y="3778379"/>
                  <a:ext cx="1105308" cy="106576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A569A771-0A15-4524-A708-F7B4D93BC84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52" b="41179"/>
                <a:stretch/>
              </p:blipFill>
              <p:spPr>
                <a:xfrm>
                  <a:off x="6103064" y="3883293"/>
                  <a:ext cx="2332239" cy="84523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3992110-9C3D-425B-9D60-4729653AB8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517756" y="5977055"/>
                <a:ext cx="0" cy="270786"/>
              </a:xfrm>
              <a:prstGeom prst="line">
                <a:avLst/>
              </a:prstGeom>
              <a:ln w="28575">
                <a:solidFill>
                  <a:srgbClr val="AC3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059CA161-9B3A-4546-88F1-8DD8E78337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6" y="4966030"/>
              <a:ext cx="816558" cy="81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11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580E98-6A10-41A9-BCEF-146D7B024646}"/>
              </a:ext>
            </a:extLst>
          </p:cNvPr>
          <p:cNvSpPr/>
          <p:nvPr userDrawn="1"/>
        </p:nvSpPr>
        <p:spPr>
          <a:xfrm>
            <a:off x="244612" y="119536"/>
            <a:ext cx="11702775" cy="6596077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6FA7-4E1F-4CD7-86EE-352391C2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E5B20-2BC3-44B1-9335-201970A5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D3E026-ABF4-44D6-A273-1F1B39B84CD6}"/>
              </a:ext>
            </a:extLst>
          </p:cNvPr>
          <p:cNvGrpSpPr/>
          <p:nvPr userDrawn="1"/>
        </p:nvGrpSpPr>
        <p:grpSpPr>
          <a:xfrm>
            <a:off x="11485493" y="380886"/>
            <a:ext cx="165100" cy="1370027"/>
            <a:chOff x="11976893" y="253964"/>
            <a:chExt cx="165100" cy="13700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B60929-4340-4971-A4C4-F5BFBE547064}"/>
                </a:ext>
              </a:extLst>
            </p:cNvPr>
            <p:cNvSpPr/>
            <p:nvPr userDrawn="1"/>
          </p:nvSpPr>
          <p:spPr>
            <a:xfrm>
              <a:off x="11976893" y="25396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109DA9-6B71-49AB-9D8B-2D1E7B7C9A50}"/>
                </a:ext>
              </a:extLst>
            </p:cNvPr>
            <p:cNvSpPr/>
            <p:nvPr userDrawn="1"/>
          </p:nvSpPr>
          <p:spPr>
            <a:xfrm>
              <a:off x="11976893" y="720689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solidFill>
                <a:schemeClr val="tx2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DFD326-2495-43CC-B168-C07D0BE01088}"/>
                </a:ext>
              </a:extLst>
            </p:cNvPr>
            <p:cNvSpPr/>
            <p:nvPr userDrawn="1"/>
          </p:nvSpPr>
          <p:spPr>
            <a:xfrm>
              <a:off x="11976893" y="118741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60000"/>
              </a:schemeClr>
            </a:solidFill>
            <a:ln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1B56B0-E8F6-4E6C-AEA3-F56921E0A35E}"/>
              </a:ext>
            </a:extLst>
          </p:cNvPr>
          <p:cNvGrpSpPr/>
          <p:nvPr userDrawn="1"/>
        </p:nvGrpSpPr>
        <p:grpSpPr>
          <a:xfrm>
            <a:off x="5948490" y="5751592"/>
            <a:ext cx="5892718" cy="964021"/>
            <a:chOff x="2462144" y="4971051"/>
            <a:chExt cx="4991329" cy="816558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A227DB8-46F1-4D9E-BD87-BB260B877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8" b="25471"/>
            <a:stretch/>
          </p:blipFill>
          <p:spPr>
            <a:xfrm>
              <a:off x="5222216" y="5389107"/>
              <a:ext cx="1021431" cy="295336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3836495-3F2F-468C-BD47-34334ED6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015" y="5399029"/>
              <a:ext cx="1147458" cy="3046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86A28C-06B9-4150-8BE4-1A913A78D628}"/>
                </a:ext>
              </a:extLst>
            </p:cNvPr>
            <p:cNvGrpSpPr/>
            <p:nvPr userDrawn="1"/>
          </p:nvGrpSpPr>
          <p:grpSpPr>
            <a:xfrm>
              <a:off x="2462144" y="5404637"/>
              <a:ext cx="1779828" cy="305488"/>
              <a:chOff x="3086703" y="5887576"/>
              <a:chExt cx="2570469" cy="44119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46CF5EF-801E-4C14-93B7-3ECD33914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14" b="36283"/>
              <a:stretch/>
            </p:blipFill>
            <p:spPr>
              <a:xfrm>
                <a:off x="4490991" y="5950057"/>
                <a:ext cx="1166181" cy="342900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4934FA3-B8D5-4F06-977E-4E6F8B127538}"/>
                  </a:ext>
                </a:extLst>
              </p:cNvPr>
              <p:cNvGrpSpPr/>
              <p:nvPr userDrawn="1"/>
            </p:nvGrpSpPr>
            <p:grpSpPr>
              <a:xfrm>
                <a:off x="3086703" y="5887576"/>
                <a:ext cx="1386305" cy="441193"/>
                <a:chOff x="5086480" y="3778379"/>
                <a:chExt cx="3348823" cy="1065767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88B2D5C5-0779-4FF3-ABFA-3C6783E921F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883" t="-1" r="22725" b="66122"/>
                <a:stretch/>
              </p:blipFill>
              <p:spPr>
                <a:xfrm>
                  <a:off x="5086480" y="3778379"/>
                  <a:ext cx="1105308" cy="1065767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FD4E218-8F76-42BC-B7C0-DB550A0907B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52" b="41179"/>
                <a:stretch/>
              </p:blipFill>
              <p:spPr>
                <a:xfrm>
                  <a:off x="6103064" y="3883293"/>
                  <a:ext cx="2332239" cy="845237"/>
                </a:xfrm>
                <a:prstGeom prst="rect">
                  <a:avLst/>
                </a:prstGeom>
              </p:spPr>
            </p:pic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0B7197-FCC7-49F1-AC94-54DDFA851B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517756" y="5977055"/>
                <a:ext cx="0" cy="270786"/>
              </a:xfrm>
              <a:prstGeom prst="line">
                <a:avLst/>
              </a:prstGeom>
              <a:ln w="28575">
                <a:solidFill>
                  <a:srgbClr val="AC3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602E36-8DDA-4A99-ACAB-70A15CE0A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935" y="4971051"/>
              <a:ext cx="816558" cy="81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00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11056-1E88-45CC-8B3C-09C8C47283C4}"/>
              </a:ext>
            </a:extLst>
          </p:cNvPr>
          <p:cNvSpPr/>
          <p:nvPr userDrawn="1"/>
        </p:nvSpPr>
        <p:spPr>
          <a:xfrm>
            <a:off x="244613" y="122222"/>
            <a:ext cx="11702775" cy="6596077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A93D4-4A2D-41D9-82D4-6E17824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5D9E-AEF5-40A6-943A-8F57744FB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DCAB2-EB22-4096-AFB3-24AEC54E1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A54A3D-6A15-42AE-8201-AAD5D393CA37}"/>
              </a:ext>
            </a:extLst>
          </p:cNvPr>
          <p:cNvGrpSpPr/>
          <p:nvPr userDrawn="1"/>
        </p:nvGrpSpPr>
        <p:grpSpPr>
          <a:xfrm rot="16200000">
            <a:off x="1440663" y="5709436"/>
            <a:ext cx="165100" cy="1370027"/>
            <a:chOff x="11976893" y="253964"/>
            <a:chExt cx="165100" cy="137002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352A9E-0EE6-4290-A4D6-C2A923FADDEE}"/>
                </a:ext>
              </a:extLst>
            </p:cNvPr>
            <p:cNvSpPr/>
            <p:nvPr userDrawn="1"/>
          </p:nvSpPr>
          <p:spPr>
            <a:xfrm>
              <a:off x="11976893" y="25396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6AC7CB-C37F-46BE-84A3-195F191FCE9B}"/>
                </a:ext>
              </a:extLst>
            </p:cNvPr>
            <p:cNvSpPr/>
            <p:nvPr userDrawn="1"/>
          </p:nvSpPr>
          <p:spPr>
            <a:xfrm>
              <a:off x="11976893" y="720689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solidFill>
                <a:schemeClr val="tx2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1D6FA-9988-4A5A-9B43-3396623647C0}"/>
                </a:ext>
              </a:extLst>
            </p:cNvPr>
            <p:cNvSpPr/>
            <p:nvPr userDrawn="1"/>
          </p:nvSpPr>
          <p:spPr>
            <a:xfrm>
              <a:off x="11976893" y="118741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60000"/>
              </a:schemeClr>
            </a:solidFill>
            <a:ln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510A8D-0B97-4CEF-8807-ADE1B233ED6E}"/>
              </a:ext>
            </a:extLst>
          </p:cNvPr>
          <p:cNvGrpSpPr/>
          <p:nvPr userDrawn="1"/>
        </p:nvGrpSpPr>
        <p:grpSpPr>
          <a:xfrm>
            <a:off x="5948490" y="5751592"/>
            <a:ext cx="5892718" cy="964021"/>
            <a:chOff x="2462144" y="4971051"/>
            <a:chExt cx="4991329" cy="816558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09D6F423-226E-4BF2-B384-65360E3E9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8" b="25471"/>
            <a:stretch/>
          </p:blipFill>
          <p:spPr>
            <a:xfrm>
              <a:off x="5222216" y="5389107"/>
              <a:ext cx="1021431" cy="295336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E7C183B-1B23-47D3-989D-1E0DBC67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015" y="5399029"/>
              <a:ext cx="1147458" cy="30460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AAF9D0-EBA4-48B2-9CA7-D551433B4E48}"/>
                </a:ext>
              </a:extLst>
            </p:cNvPr>
            <p:cNvGrpSpPr/>
            <p:nvPr userDrawn="1"/>
          </p:nvGrpSpPr>
          <p:grpSpPr>
            <a:xfrm>
              <a:off x="2462144" y="5404637"/>
              <a:ext cx="1779828" cy="305488"/>
              <a:chOff x="3086703" y="5887576"/>
              <a:chExt cx="2570469" cy="44119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7FB226D-0AD5-4527-BA69-D97A567ECA6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14" b="36283"/>
              <a:stretch/>
            </p:blipFill>
            <p:spPr>
              <a:xfrm>
                <a:off x="4490991" y="5950057"/>
                <a:ext cx="1166181" cy="34290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7FAD5FE-DD25-4FA3-B4FD-E4A4B5F9C609}"/>
                  </a:ext>
                </a:extLst>
              </p:cNvPr>
              <p:cNvGrpSpPr/>
              <p:nvPr userDrawn="1"/>
            </p:nvGrpSpPr>
            <p:grpSpPr>
              <a:xfrm>
                <a:off x="3086703" y="5887576"/>
                <a:ext cx="1386305" cy="441193"/>
                <a:chOff x="5086480" y="3778379"/>
                <a:chExt cx="3348823" cy="1065767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ED90B58-7232-4122-A9C0-D30B5FB66F4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883" t="-1" r="22725" b="66122"/>
                <a:stretch/>
              </p:blipFill>
              <p:spPr>
                <a:xfrm>
                  <a:off x="5086480" y="3778379"/>
                  <a:ext cx="1105308" cy="1065767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8C0F940F-34E6-4018-9204-BA3BC3BDED1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52" b="41179"/>
                <a:stretch/>
              </p:blipFill>
              <p:spPr>
                <a:xfrm>
                  <a:off x="6103064" y="3883293"/>
                  <a:ext cx="2332239" cy="845237"/>
                </a:xfrm>
                <a:prstGeom prst="rect">
                  <a:avLst/>
                </a:prstGeom>
              </p:spPr>
            </p:pic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9A39A60-EC9B-4386-ADFD-79A6357852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517756" y="5977055"/>
                <a:ext cx="0" cy="270786"/>
              </a:xfrm>
              <a:prstGeom prst="line">
                <a:avLst/>
              </a:prstGeom>
              <a:ln w="28575">
                <a:solidFill>
                  <a:srgbClr val="AC3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76B1CF-6544-41FC-B058-0281AE66A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935" y="4971051"/>
              <a:ext cx="816558" cy="81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52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BBF1D-8615-47F8-B12F-DF25819E4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-20" r="33959" b="1"/>
          <a:stretch/>
        </p:blipFill>
        <p:spPr>
          <a:xfrm>
            <a:off x="6467475" y="-11430"/>
            <a:ext cx="5724525" cy="68694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6117F6-251C-4DAF-9F77-9896A9E6BA47}"/>
              </a:ext>
            </a:extLst>
          </p:cNvPr>
          <p:cNvSpPr/>
          <p:nvPr userDrawn="1"/>
        </p:nvSpPr>
        <p:spPr>
          <a:xfrm>
            <a:off x="242888" y="126198"/>
            <a:ext cx="11702775" cy="659607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3FBFC-EE54-443F-9642-5259BFFF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FD1D-F80F-4154-B479-B16AB4A6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AFB4E-11E9-4418-AF4D-7C816C354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451082-0538-4174-A025-84D5194BA4AE}"/>
              </a:ext>
            </a:extLst>
          </p:cNvPr>
          <p:cNvGrpSpPr/>
          <p:nvPr userDrawn="1"/>
        </p:nvGrpSpPr>
        <p:grpSpPr>
          <a:xfrm rot="5400000">
            <a:off x="1442252" y="-393314"/>
            <a:ext cx="165100" cy="1370027"/>
            <a:chOff x="11976893" y="253964"/>
            <a:chExt cx="165100" cy="137002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C8E28E-4F31-43CB-8DDE-627D7D191D87}"/>
                </a:ext>
              </a:extLst>
            </p:cNvPr>
            <p:cNvSpPr/>
            <p:nvPr userDrawn="1"/>
          </p:nvSpPr>
          <p:spPr>
            <a:xfrm>
              <a:off x="11976893" y="25396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FC91B3-EB54-482C-A14A-FAA016C5BE89}"/>
                </a:ext>
              </a:extLst>
            </p:cNvPr>
            <p:cNvSpPr/>
            <p:nvPr userDrawn="1"/>
          </p:nvSpPr>
          <p:spPr>
            <a:xfrm>
              <a:off x="11976893" y="720689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solidFill>
                <a:schemeClr val="tx2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B98041-2976-4ADC-96E9-C0686265BD0A}"/>
                </a:ext>
              </a:extLst>
            </p:cNvPr>
            <p:cNvSpPr/>
            <p:nvPr userDrawn="1"/>
          </p:nvSpPr>
          <p:spPr>
            <a:xfrm>
              <a:off x="11976893" y="118741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60000"/>
              </a:schemeClr>
            </a:solidFill>
            <a:ln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A031B-E8F9-484A-9946-B45D91D14B7B}"/>
              </a:ext>
            </a:extLst>
          </p:cNvPr>
          <p:cNvGrpSpPr/>
          <p:nvPr userDrawn="1"/>
        </p:nvGrpSpPr>
        <p:grpSpPr>
          <a:xfrm>
            <a:off x="5948490" y="5751592"/>
            <a:ext cx="5892718" cy="964021"/>
            <a:chOff x="2462144" y="4971051"/>
            <a:chExt cx="4991329" cy="816558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FF7A2823-85CD-463F-8EE9-E229E4C04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8" b="25471"/>
            <a:stretch/>
          </p:blipFill>
          <p:spPr>
            <a:xfrm>
              <a:off x="5222216" y="5389107"/>
              <a:ext cx="1021431" cy="295336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F69D6B5-FA40-4C06-8E5B-9221F3A8A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015" y="5399029"/>
              <a:ext cx="1147458" cy="30460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5B3B92-022B-47AF-B3B0-059CA26EB80E}"/>
                </a:ext>
              </a:extLst>
            </p:cNvPr>
            <p:cNvGrpSpPr/>
            <p:nvPr userDrawn="1"/>
          </p:nvGrpSpPr>
          <p:grpSpPr>
            <a:xfrm>
              <a:off x="2462144" y="5404637"/>
              <a:ext cx="1779828" cy="305488"/>
              <a:chOff x="3086703" y="5887576"/>
              <a:chExt cx="2570469" cy="44119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1F82386-9D76-45E6-8925-E8A7C716F70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14" b="36283"/>
              <a:stretch/>
            </p:blipFill>
            <p:spPr>
              <a:xfrm>
                <a:off x="4490991" y="5950057"/>
                <a:ext cx="1166181" cy="34290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43AB36A-93E6-4D95-8EAA-4FD5517855DE}"/>
                  </a:ext>
                </a:extLst>
              </p:cNvPr>
              <p:cNvGrpSpPr/>
              <p:nvPr userDrawn="1"/>
            </p:nvGrpSpPr>
            <p:grpSpPr>
              <a:xfrm>
                <a:off x="3086703" y="5887576"/>
                <a:ext cx="1386305" cy="441193"/>
                <a:chOff x="5086480" y="3778379"/>
                <a:chExt cx="3348823" cy="1065767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C04E658-40B7-4006-86BA-F63BF105854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883" t="-1" r="22725" b="66122"/>
                <a:stretch/>
              </p:blipFill>
              <p:spPr>
                <a:xfrm>
                  <a:off x="5086480" y="3778379"/>
                  <a:ext cx="1105308" cy="1065767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D060B4D8-8817-483E-87EB-97EA66306C2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52" b="41179"/>
                <a:stretch/>
              </p:blipFill>
              <p:spPr>
                <a:xfrm>
                  <a:off x="6103064" y="3883293"/>
                  <a:ext cx="2332239" cy="845237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FA51A60-9199-4B85-A1E3-2AEEE88817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517756" y="5977055"/>
                <a:ext cx="0" cy="270786"/>
              </a:xfrm>
              <a:prstGeom prst="line">
                <a:avLst/>
              </a:prstGeom>
              <a:ln w="28575">
                <a:solidFill>
                  <a:srgbClr val="AC3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499668-5AC0-4D70-BD61-CC06732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935" y="4971051"/>
              <a:ext cx="816558" cy="81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76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3C457C-18DC-4B85-9F3A-3ACA79034F3A}"/>
              </a:ext>
            </a:extLst>
          </p:cNvPr>
          <p:cNvSpPr/>
          <p:nvPr userDrawn="1"/>
        </p:nvSpPr>
        <p:spPr>
          <a:xfrm>
            <a:off x="244613" y="122222"/>
            <a:ext cx="11702775" cy="6596077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DA442-1759-4447-B050-C86767B89436}"/>
              </a:ext>
            </a:extLst>
          </p:cNvPr>
          <p:cNvGrpSpPr/>
          <p:nvPr userDrawn="1"/>
        </p:nvGrpSpPr>
        <p:grpSpPr>
          <a:xfrm>
            <a:off x="11728313" y="342892"/>
            <a:ext cx="165100" cy="1370027"/>
            <a:chOff x="11976893" y="253964"/>
            <a:chExt cx="165100" cy="13700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521C4A-12A3-4575-99DA-083744A176D8}"/>
                </a:ext>
              </a:extLst>
            </p:cNvPr>
            <p:cNvSpPr/>
            <p:nvPr userDrawn="1"/>
          </p:nvSpPr>
          <p:spPr>
            <a:xfrm>
              <a:off x="11976893" y="25396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D7165E-D4C1-46DF-8DC8-E65FDA4CA8EB}"/>
                </a:ext>
              </a:extLst>
            </p:cNvPr>
            <p:cNvSpPr/>
            <p:nvPr userDrawn="1"/>
          </p:nvSpPr>
          <p:spPr>
            <a:xfrm>
              <a:off x="11976893" y="720689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solidFill>
                <a:schemeClr val="tx2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CBA3C0E-08B0-404A-A6DE-BABDA82D6412}"/>
                </a:ext>
              </a:extLst>
            </p:cNvPr>
            <p:cNvSpPr/>
            <p:nvPr userDrawn="1"/>
          </p:nvSpPr>
          <p:spPr>
            <a:xfrm>
              <a:off x="11976893" y="1187414"/>
              <a:ext cx="165100" cy="436577"/>
            </a:xfrm>
            <a:custGeom>
              <a:avLst/>
              <a:gdLst>
                <a:gd name="connsiteX0" fmla="*/ 46831 w 165100"/>
                <a:gd name="connsiteY0" fmla="*/ 61125 h 436577"/>
                <a:gd name="connsiteX1" fmla="*/ 46831 w 165100"/>
                <a:gd name="connsiteY1" fmla="*/ 375450 h 436577"/>
                <a:gd name="connsiteX2" fmla="*/ 123031 w 165100"/>
                <a:gd name="connsiteY2" fmla="*/ 375450 h 436577"/>
                <a:gd name="connsiteX3" fmla="*/ 123031 w 165100"/>
                <a:gd name="connsiteY3" fmla="*/ 61125 h 436577"/>
                <a:gd name="connsiteX4" fmla="*/ 0 w 165100"/>
                <a:gd name="connsiteY4" fmla="*/ 0 h 436577"/>
                <a:gd name="connsiteX5" fmla="*/ 165100 w 165100"/>
                <a:gd name="connsiteY5" fmla="*/ 0 h 436577"/>
                <a:gd name="connsiteX6" fmla="*/ 165100 w 165100"/>
                <a:gd name="connsiteY6" fmla="*/ 436577 h 436577"/>
                <a:gd name="connsiteX7" fmla="*/ 0 w 165100"/>
                <a:gd name="connsiteY7" fmla="*/ 436577 h 43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436577">
                  <a:moveTo>
                    <a:pt x="46831" y="61125"/>
                  </a:moveTo>
                  <a:lnTo>
                    <a:pt x="46831" y="375450"/>
                  </a:lnTo>
                  <a:lnTo>
                    <a:pt x="123031" y="375450"/>
                  </a:lnTo>
                  <a:lnTo>
                    <a:pt x="123031" y="61125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436577"/>
                  </a:lnTo>
                  <a:lnTo>
                    <a:pt x="0" y="436577"/>
                  </a:lnTo>
                  <a:close/>
                </a:path>
              </a:pathLst>
            </a:custGeom>
            <a:solidFill>
              <a:schemeClr val="accent1">
                <a:lumMod val="50000"/>
                <a:alpha val="60000"/>
              </a:schemeClr>
            </a:solidFill>
            <a:ln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66DC5E-9B66-4B0A-B46E-DF5A3826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927292-5176-4F2F-82B9-11FC70F1E2C1}"/>
              </a:ext>
            </a:extLst>
          </p:cNvPr>
          <p:cNvGrpSpPr/>
          <p:nvPr userDrawn="1"/>
        </p:nvGrpSpPr>
        <p:grpSpPr>
          <a:xfrm>
            <a:off x="5948490" y="5751592"/>
            <a:ext cx="5892718" cy="964021"/>
            <a:chOff x="2462144" y="4971051"/>
            <a:chExt cx="4991329" cy="816558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414159D6-FBD2-4704-8AE6-C60FDA1EC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8" b="25471"/>
            <a:stretch/>
          </p:blipFill>
          <p:spPr>
            <a:xfrm>
              <a:off x="5222216" y="5389107"/>
              <a:ext cx="1021431" cy="295336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58E1D34-860A-4122-9497-9D72B50C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015" y="5399029"/>
              <a:ext cx="1147458" cy="3046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23C44B-B438-4AF0-98C7-A99D7BFF0901}"/>
                </a:ext>
              </a:extLst>
            </p:cNvPr>
            <p:cNvGrpSpPr/>
            <p:nvPr userDrawn="1"/>
          </p:nvGrpSpPr>
          <p:grpSpPr>
            <a:xfrm>
              <a:off x="2462144" y="5404637"/>
              <a:ext cx="1779828" cy="305488"/>
              <a:chOff x="3086703" y="5887576"/>
              <a:chExt cx="2570469" cy="44119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7118E09-2D68-4076-A64C-02A044A60BD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14" b="36283"/>
              <a:stretch/>
            </p:blipFill>
            <p:spPr>
              <a:xfrm>
                <a:off x="4490991" y="5950057"/>
                <a:ext cx="1166181" cy="342900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063730-3CF2-4520-93B7-DCE565B32EF0}"/>
                  </a:ext>
                </a:extLst>
              </p:cNvPr>
              <p:cNvGrpSpPr/>
              <p:nvPr userDrawn="1"/>
            </p:nvGrpSpPr>
            <p:grpSpPr>
              <a:xfrm>
                <a:off x="3086703" y="5887576"/>
                <a:ext cx="1386305" cy="441193"/>
                <a:chOff x="5086480" y="3778379"/>
                <a:chExt cx="3348823" cy="1065767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33C53C8B-3EE0-427A-92DC-16C19DBEAD2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883" t="-1" r="22725" b="66122"/>
                <a:stretch/>
              </p:blipFill>
              <p:spPr>
                <a:xfrm>
                  <a:off x="5086480" y="3778379"/>
                  <a:ext cx="1105308" cy="1065767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78B2C08-610F-4CB0-B30C-A15E6FCC1E8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52" b="41179"/>
                <a:stretch/>
              </p:blipFill>
              <p:spPr>
                <a:xfrm>
                  <a:off x="6103064" y="3883293"/>
                  <a:ext cx="2332239" cy="845237"/>
                </a:xfrm>
                <a:prstGeom prst="rect">
                  <a:avLst/>
                </a:prstGeom>
              </p:spPr>
            </p:pic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70CBD57-99C1-4C9A-BEC0-E69359690D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517756" y="5977055"/>
                <a:ext cx="0" cy="270786"/>
              </a:xfrm>
              <a:prstGeom prst="line">
                <a:avLst/>
              </a:prstGeom>
              <a:ln w="28575">
                <a:solidFill>
                  <a:srgbClr val="AC3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830591-8A5E-4B6E-A435-41720FE3B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935" y="4971051"/>
              <a:ext cx="816558" cy="81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4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6A14-DA42-4C7F-B953-36944B97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714E8-3DEF-4CDE-91E2-7D63B2384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04AD-7126-4929-BCF7-9D881ED0F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8A7C-8336-43B8-B4A3-B328229BDE1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5893-0F2B-477E-A4C1-11E14386B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DDF95-182D-4521-9AFB-2DA0E8EE2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66BB-8940-4E5D-AAEC-16B5AB24E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1A28-AC8C-43C1-BFA9-310419E6F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BA09A-1442-477C-A896-2B7734A4E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E0EE-AEE9-4FCC-8B24-EF98F39C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377F-AA82-41B3-9DDE-B9AB08CC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3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C61F-6067-4773-AC62-6EE01DF9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14E6-2892-42D8-956F-6C7CFAC12E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32947-AEAA-44B0-8D92-71048E66AC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79C4-55C6-49D3-A74A-B53AC9EF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C37C-16B8-4F59-AC9D-E2DF544A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84BB5-CA11-413D-A17F-0C7CDA95C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59E1-32A4-417B-A81B-6EFCB836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Editable Icon</a:t>
            </a:r>
            <a:endParaRPr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A41082-C1C5-40F8-8D2F-400E5693C3A1}"/>
              </a:ext>
            </a:extLst>
          </p:cNvPr>
          <p:cNvSpPr txBox="1"/>
          <p:nvPr/>
        </p:nvSpPr>
        <p:spPr>
          <a:xfrm>
            <a:off x="1336478" y="2689008"/>
            <a:ext cx="2304747" cy="430875"/>
          </a:xfrm>
          <a:prstGeom prst="rect">
            <a:avLst/>
          </a:prstGeom>
          <a:noFill/>
        </p:spPr>
        <p:txBody>
          <a:bodyPr wrap="square" lIns="121908" tIns="60954" rIns="121908" bIns="60954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you need ICON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id="{25D44AA8-2EA0-4B22-B947-4E4A853CC230}"/>
              </a:ext>
            </a:extLst>
          </p:cNvPr>
          <p:cNvSpPr>
            <a:spLocks noChangeAspect="1"/>
          </p:cNvSpPr>
          <p:nvPr/>
        </p:nvSpPr>
        <p:spPr>
          <a:xfrm>
            <a:off x="4942614" y="1804802"/>
            <a:ext cx="480292" cy="47992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id="{CEF84B1A-8E33-4078-95F6-C09FED6454EB}"/>
              </a:ext>
            </a:extLst>
          </p:cNvPr>
          <p:cNvSpPr>
            <a:spLocks noChangeAspect="1"/>
          </p:cNvSpPr>
          <p:nvPr/>
        </p:nvSpPr>
        <p:spPr>
          <a:xfrm>
            <a:off x="5710109" y="1844920"/>
            <a:ext cx="480000" cy="39969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id="{5DF14D4A-ECCF-45CB-885D-D35AD6504B9F}"/>
              </a:ext>
            </a:extLst>
          </p:cNvPr>
          <p:cNvSpPr>
            <a:spLocks noChangeAspect="1"/>
          </p:cNvSpPr>
          <p:nvPr/>
        </p:nvSpPr>
        <p:spPr>
          <a:xfrm>
            <a:off x="7266070" y="1831483"/>
            <a:ext cx="426633" cy="42656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1" name="Freeform 50">
            <a:extLst>
              <a:ext uri="{FF2B5EF4-FFF2-40B4-BE49-F238E27FC236}">
                <a16:creationId xmlns:a16="http://schemas.microsoft.com/office/drawing/2014/main" id="{27D48AA8-6142-40F6-B65E-9038A51A10CF}"/>
              </a:ext>
            </a:extLst>
          </p:cNvPr>
          <p:cNvSpPr>
            <a:spLocks noChangeAspect="1"/>
          </p:cNvSpPr>
          <p:nvPr/>
        </p:nvSpPr>
        <p:spPr>
          <a:xfrm>
            <a:off x="6469309" y="1842129"/>
            <a:ext cx="480000" cy="405271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2" name="Teardrop 9">
            <a:extLst>
              <a:ext uri="{FF2B5EF4-FFF2-40B4-BE49-F238E27FC236}">
                <a16:creationId xmlns:a16="http://schemas.microsoft.com/office/drawing/2014/main" id="{9570AB69-4CAD-46A2-A48A-45D9300E4CDD}"/>
              </a:ext>
            </a:extLst>
          </p:cNvPr>
          <p:cNvSpPr>
            <a:spLocks noChangeAspect="1"/>
          </p:cNvSpPr>
          <p:nvPr/>
        </p:nvSpPr>
        <p:spPr>
          <a:xfrm rot="18900000">
            <a:off x="8031920" y="2769143"/>
            <a:ext cx="464657" cy="39651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id="{A972CE6F-F5D4-4682-9B1D-1582D8D93064}"/>
              </a:ext>
            </a:extLst>
          </p:cNvPr>
          <p:cNvSpPr>
            <a:spLocks noChangeAspect="1"/>
          </p:cNvSpPr>
          <p:nvPr/>
        </p:nvSpPr>
        <p:spPr>
          <a:xfrm>
            <a:off x="8684274" y="1835229"/>
            <a:ext cx="560900" cy="41907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64" name="Donut 22">
            <a:extLst>
              <a:ext uri="{FF2B5EF4-FFF2-40B4-BE49-F238E27FC236}">
                <a16:creationId xmlns:a16="http://schemas.microsoft.com/office/drawing/2014/main" id="{9B680A56-3B92-473F-A53C-38CE174E97CC}"/>
              </a:ext>
            </a:extLst>
          </p:cNvPr>
          <p:cNvSpPr>
            <a:spLocks noChangeAspect="1"/>
          </p:cNvSpPr>
          <p:nvPr/>
        </p:nvSpPr>
        <p:spPr>
          <a:xfrm>
            <a:off x="10239503" y="1921856"/>
            <a:ext cx="480000" cy="24581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5" name="Freeform 99">
            <a:extLst>
              <a:ext uri="{FF2B5EF4-FFF2-40B4-BE49-F238E27FC236}">
                <a16:creationId xmlns:a16="http://schemas.microsoft.com/office/drawing/2014/main" id="{D6DBC51E-2810-4FB3-BE5B-471EC41A0EA3}"/>
              </a:ext>
            </a:extLst>
          </p:cNvPr>
          <p:cNvSpPr>
            <a:spLocks noChangeAspect="1"/>
          </p:cNvSpPr>
          <p:nvPr/>
        </p:nvSpPr>
        <p:spPr>
          <a:xfrm>
            <a:off x="8088139" y="1824445"/>
            <a:ext cx="352216" cy="44063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B11AC4FA-4047-42DF-8E4B-6AD12B2C84C3}"/>
              </a:ext>
            </a:extLst>
          </p:cNvPr>
          <p:cNvSpPr/>
          <p:nvPr/>
        </p:nvSpPr>
        <p:spPr>
          <a:xfrm>
            <a:off x="9499199" y="1825367"/>
            <a:ext cx="440899" cy="438796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Freeform 101">
            <a:extLst>
              <a:ext uri="{FF2B5EF4-FFF2-40B4-BE49-F238E27FC236}">
                <a16:creationId xmlns:a16="http://schemas.microsoft.com/office/drawing/2014/main" id="{0172A4FA-6DDC-4529-A7BF-73A693294149}"/>
              </a:ext>
            </a:extLst>
          </p:cNvPr>
          <p:cNvSpPr/>
          <p:nvPr/>
        </p:nvSpPr>
        <p:spPr>
          <a:xfrm>
            <a:off x="11057700" y="1873096"/>
            <a:ext cx="257925" cy="343341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grpSp>
        <p:nvGrpSpPr>
          <p:cNvPr id="68" name="Group 102">
            <a:extLst>
              <a:ext uri="{FF2B5EF4-FFF2-40B4-BE49-F238E27FC236}">
                <a16:creationId xmlns:a16="http://schemas.microsoft.com/office/drawing/2014/main" id="{FFA1D9C8-1BD8-4770-8738-E455CCF84B4C}"/>
              </a:ext>
            </a:extLst>
          </p:cNvPr>
          <p:cNvGrpSpPr>
            <a:grpSpLocks noChangeAspect="1"/>
          </p:cNvGrpSpPr>
          <p:nvPr/>
        </p:nvGrpSpPr>
        <p:grpSpPr>
          <a:xfrm>
            <a:off x="8817168" y="2727438"/>
            <a:ext cx="295109" cy="479926"/>
            <a:chOff x="2071598" y="2060848"/>
            <a:chExt cx="1917605" cy="31371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7E73BD10-41E8-4EFE-A986-55C1129028A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id="{3677C9BD-B234-498F-B17E-D35B440BD46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1" name="Freeform 105">
              <a:extLst>
                <a:ext uri="{FF2B5EF4-FFF2-40B4-BE49-F238E27FC236}">
                  <a16:creationId xmlns:a16="http://schemas.microsoft.com/office/drawing/2014/main" id="{41A2690E-0C0E-411C-866C-180A3C4A3B6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0D5A411F-15D4-4420-BA11-D651C5EE06F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73" name="Freeform 107">
            <a:extLst>
              <a:ext uri="{FF2B5EF4-FFF2-40B4-BE49-F238E27FC236}">
                <a16:creationId xmlns:a16="http://schemas.microsoft.com/office/drawing/2014/main" id="{54D3865D-7BB9-4E79-BB52-E5FB3FE1DBCA}"/>
              </a:ext>
            </a:extLst>
          </p:cNvPr>
          <p:cNvSpPr>
            <a:spLocks noChangeAspect="1"/>
          </p:cNvSpPr>
          <p:nvPr/>
        </p:nvSpPr>
        <p:spPr>
          <a:xfrm>
            <a:off x="9642689" y="2727438"/>
            <a:ext cx="153921" cy="479926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74" name="Freeform 108">
            <a:extLst>
              <a:ext uri="{FF2B5EF4-FFF2-40B4-BE49-F238E27FC236}">
                <a16:creationId xmlns:a16="http://schemas.microsoft.com/office/drawing/2014/main" id="{DA5BBDFF-1E8D-4537-B368-0262F076FBEB}"/>
              </a:ext>
            </a:extLst>
          </p:cNvPr>
          <p:cNvSpPr/>
          <p:nvPr/>
        </p:nvSpPr>
        <p:spPr>
          <a:xfrm>
            <a:off x="6481974" y="2716231"/>
            <a:ext cx="454673" cy="50233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id="{ADBF72EA-7001-4CED-8F28-72977AAFD192}"/>
              </a:ext>
            </a:extLst>
          </p:cNvPr>
          <p:cNvSpPr/>
          <p:nvPr/>
        </p:nvSpPr>
        <p:spPr>
          <a:xfrm>
            <a:off x="7240591" y="2727412"/>
            <a:ext cx="477591" cy="479979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grpSp>
        <p:nvGrpSpPr>
          <p:cNvPr id="76" name="Group 110">
            <a:extLst>
              <a:ext uri="{FF2B5EF4-FFF2-40B4-BE49-F238E27FC236}">
                <a16:creationId xmlns:a16="http://schemas.microsoft.com/office/drawing/2014/main" id="{69D04DAB-05F3-42C0-A4B8-136B3DBCB46F}"/>
              </a:ext>
            </a:extLst>
          </p:cNvPr>
          <p:cNvGrpSpPr/>
          <p:nvPr/>
        </p:nvGrpSpPr>
        <p:grpSpPr>
          <a:xfrm>
            <a:off x="5722774" y="2716231"/>
            <a:ext cx="454673" cy="502339"/>
            <a:chOff x="4835382" y="73243"/>
            <a:chExt cx="2920830" cy="32275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7" name="Freeform 111">
              <a:extLst>
                <a:ext uri="{FF2B5EF4-FFF2-40B4-BE49-F238E27FC236}">
                  <a16:creationId xmlns:a16="http://schemas.microsoft.com/office/drawing/2014/main" id="{AD31AAD5-B59E-469C-AA3C-BFC05BD40BF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Oval 37">
              <a:extLst>
                <a:ext uri="{FF2B5EF4-FFF2-40B4-BE49-F238E27FC236}">
                  <a16:creationId xmlns:a16="http://schemas.microsoft.com/office/drawing/2014/main" id="{0D455B06-F7A3-4987-8265-F92B6039F29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79" name="Rectangle 19">
            <a:extLst>
              <a:ext uri="{FF2B5EF4-FFF2-40B4-BE49-F238E27FC236}">
                <a16:creationId xmlns:a16="http://schemas.microsoft.com/office/drawing/2014/main" id="{11D2D096-9A21-49BA-959E-5946EF781403}"/>
              </a:ext>
            </a:extLst>
          </p:cNvPr>
          <p:cNvSpPr/>
          <p:nvPr/>
        </p:nvSpPr>
        <p:spPr>
          <a:xfrm>
            <a:off x="4979025" y="2743490"/>
            <a:ext cx="407467" cy="447821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0" name="Freeform 114">
            <a:extLst>
              <a:ext uri="{FF2B5EF4-FFF2-40B4-BE49-F238E27FC236}">
                <a16:creationId xmlns:a16="http://schemas.microsoft.com/office/drawing/2014/main" id="{68C3574F-50CF-409A-9385-E8062A2F0A46}"/>
              </a:ext>
            </a:extLst>
          </p:cNvPr>
          <p:cNvSpPr>
            <a:spLocks noChangeAspect="1"/>
          </p:cNvSpPr>
          <p:nvPr/>
        </p:nvSpPr>
        <p:spPr>
          <a:xfrm>
            <a:off x="10230639" y="2727438"/>
            <a:ext cx="497728" cy="479926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1" name="Rounded Rectangle 31">
            <a:extLst>
              <a:ext uri="{FF2B5EF4-FFF2-40B4-BE49-F238E27FC236}">
                <a16:creationId xmlns:a16="http://schemas.microsoft.com/office/drawing/2014/main" id="{C11DAB95-B58C-4AC8-A0D9-8C5E3924D5F0}"/>
              </a:ext>
            </a:extLst>
          </p:cNvPr>
          <p:cNvSpPr>
            <a:spLocks noChangeAspect="1"/>
          </p:cNvSpPr>
          <p:nvPr/>
        </p:nvSpPr>
        <p:spPr>
          <a:xfrm>
            <a:off x="5013959" y="3761824"/>
            <a:ext cx="337600" cy="47992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2" name="Oval 47">
            <a:extLst>
              <a:ext uri="{FF2B5EF4-FFF2-40B4-BE49-F238E27FC236}">
                <a16:creationId xmlns:a16="http://schemas.microsoft.com/office/drawing/2014/main" id="{8E92EE63-5C44-46CD-916E-659175FA30C0}"/>
              </a:ext>
            </a:extLst>
          </p:cNvPr>
          <p:cNvSpPr>
            <a:spLocks noChangeAspect="1"/>
          </p:cNvSpPr>
          <p:nvPr/>
        </p:nvSpPr>
        <p:spPr>
          <a:xfrm>
            <a:off x="10946663" y="2727438"/>
            <a:ext cx="480000" cy="4799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id="{C035C16D-8F1A-46E2-8362-AC405AA9F294}"/>
              </a:ext>
            </a:extLst>
          </p:cNvPr>
          <p:cNvSpPr>
            <a:spLocks noChangeAspect="1"/>
          </p:cNvSpPr>
          <p:nvPr/>
        </p:nvSpPr>
        <p:spPr>
          <a:xfrm>
            <a:off x="5737615" y="3761824"/>
            <a:ext cx="424991" cy="47992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Heart 17">
            <a:extLst>
              <a:ext uri="{FF2B5EF4-FFF2-40B4-BE49-F238E27FC236}">
                <a16:creationId xmlns:a16="http://schemas.microsoft.com/office/drawing/2014/main" id="{6467A75C-E1D9-4D04-9307-14745C2C435B}"/>
              </a:ext>
            </a:extLst>
          </p:cNvPr>
          <p:cNvSpPr/>
          <p:nvPr/>
        </p:nvSpPr>
        <p:spPr>
          <a:xfrm>
            <a:off x="8037163" y="3777667"/>
            <a:ext cx="454168" cy="445227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Rounded Rectangle 25">
            <a:extLst>
              <a:ext uri="{FF2B5EF4-FFF2-40B4-BE49-F238E27FC236}">
                <a16:creationId xmlns:a16="http://schemas.microsoft.com/office/drawing/2014/main" id="{B3FFA062-8448-4AFD-B25E-2DC61432B1B4}"/>
              </a:ext>
            </a:extLst>
          </p:cNvPr>
          <p:cNvSpPr/>
          <p:nvPr/>
        </p:nvSpPr>
        <p:spPr>
          <a:xfrm>
            <a:off x="7253945" y="3811818"/>
            <a:ext cx="450880" cy="37994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6" name="Chord 32">
            <a:extLst>
              <a:ext uri="{FF2B5EF4-FFF2-40B4-BE49-F238E27FC236}">
                <a16:creationId xmlns:a16="http://schemas.microsoft.com/office/drawing/2014/main" id="{B67BC2E6-C1CD-4135-8EF2-4DE41CAE5246}"/>
              </a:ext>
            </a:extLst>
          </p:cNvPr>
          <p:cNvSpPr/>
          <p:nvPr/>
        </p:nvSpPr>
        <p:spPr>
          <a:xfrm>
            <a:off x="6483869" y="3778358"/>
            <a:ext cx="450880" cy="44685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7" name="Rounded Rectangle 40">
            <a:extLst>
              <a:ext uri="{FF2B5EF4-FFF2-40B4-BE49-F238E27FC236}">
                <a16:creationId xmlns:a16="http://schemas.microsoft.com/office/drawing/2014/main" id="{6B343C00-4B95-4F9C-8154-E96C252BE0F1}"/>
              </a:ext>
            </a:extLst>
          </p:cNvPr>
          <p:cNvSpPr/>
          <p:nvPr/>
        </p:nvSpPr>
        <p:spPr>
          <a:xfrm rot="2942052">
            <a:off x="8755202" y="3778853"/>
            <a:ext cx="419046" cy="445871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88" name="Rounded Rectangle 7">
            <a:extLst>
              <a:ext uri="{FF2B5EF4-FFF2-40B4-BE49-F238E27FC236}">
                <a16:creationId xmlns:a16="http://schemas.microsoft.com/office/drawing/2014/main" id="{25B398E1-594E-449D-8D7D-4FB68B2EA631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635674" y="4713848"/>
            <a:ext cx="147273" cy="57591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id="{2456B1D1-2657-438D-B714-4435BD0BC0FD}"/>
              </a:ext>
            </a:extLst>
          </p:cNvPr>
          <p:cNvSpPr>
            <a:spLocks noChangeAspect="1"/>
          </p:cNvSpPr>
          <p:nvPr/>
        </p:nvSpPr>
        <p:spPr>
          <a:xfrm>
            <a:off x="11035821" y="3761824"/>
            <a:ext cx="301683" cy="47992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08091A30-4C67-452A-ABEC-5349B355CC56}"/>
              </a:ext>
            </a:extLst>
          </p:cNvPr>
          <p:cNvSpPr>
            <a:spLocks noChangeAspect="1"/>
          </p:cNvSpPr>
          <p:nvPr/>
        </p:nvSpPr>
        <p:spPr>
          <a:xfrm>
            <a:off x="9479648" y="3761824"/>
            <a:ext cx="480000" cy="4799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91" name="Oval 25">
            <a:extLst>
              <a:ext uri="{FF2B5EF4-FFF2-40B4-BE49-F238E27FC236}">
                <a16:creationId xmlns:a16="http://schemas.microsoft.com/office/drawing/2014/main" id="{D9ECEF96-48FC-4AB1-A07D-C399180B8D92}"/>
              </a:ext>
            </a:extLst>
          </p:cNvPr>
          <p:cNvSpPr>
            <a:spLocks noChangeAspect="1"/>
          </p:cNvSpPr>
          <p:nvPr/>
        </p:nvSpPr>
        <p:spPr>
          <a:xfrm>
            <a:off x="10239829" y="3761824"/>
            <a:ext cx="479347" cy="479926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92" name="Block Arc 20">
            <a:extLst>
              <a:ext uri="{FF2B5EF4-FFF2-40B4-BE49-F238E27FC236}">
                <a16:creationId xmlns:a16="http://schemas.microsoft.com/office/drawing/2014/main" id="{AAE1948E-5FC4-4930-821A-ECF72DC5C16D}"/>
              </a:ext>
            </a:extLst>
          </p:cNvPr>
          <p:cNvSpPr>
            <a:spLocks noChangeAspect="1"/>
          </p:cNvSpPr>
          <p:nvPr/>
        </p:nvSpPr>
        <p:spPr>
          <a:xfrm rot="10800000">
            <a:off x="5728771" y="4761840"/>
            <a:ext cx="442680" cy="47992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93" name="Block Arc 11">
            <a:extLst>
              <a:ext uri="{FF2B5EF4-FFF2-40B4-BE49-F238E27FC236}">
                <a16:creationId xmlns:a16="http://schemas.microsoft.com/office/drawing/2014/main" id="{1E821166-F490-4540-8A4D-8E96F8E8DB05}"/>
              </a:ext>
            </a:extLst>
          </p:cNvPr>
          <p:cNvSpPr/>
          <p:nvPr/>
        </p:nvSpPr>
        <p:spPr>
          <a:xfrm rot="10800000">
            <a:off x="8819720" y="4747659"/>
            <a:ext cx="290009" cy="471809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94" name="Rectangle 21">
            <a:extLst>
              <a:ext uri="{FF2B5EF4-FFF2-40B4-BE49-F238E27FC236}">
                <a16:creationId xmlns:a16="http://schemas.microsoft.com/office/drawing/2014/main" id="{C7441E4B-3BAD-4EF9-A04C-3CB3DD67ED01}"/>
              </a:ext>
            </a:extLst>
          </p:cNvPr>
          <p:cNvSpPr/>
          <p:nvPr/>
        </p:nvSpPr>
        <p:spPr>
          <a:xfrm>
            <a:off x="7250219" y="4873446"/>
            <a:ext cx="458335" cy="25671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95" name="Round Same Side Corner Rectangle 8">
            <a:extLst>
              <a:ext uri="{FF2B5EF4-FFF2-40B4-BE49-F238E27FC236}">
                <a16:creationId xmlns:a16="http://schemas.microsoft.com/office/drawing/2014/main" id="{9710EED5-FBCF-4BBE-BA8F-B7F747DEB81F}"/>
              </a:ext>
            </a:extLst>
          </p:cNvPr>
          <p:cNvSpPr/>
          <p:nvPr/>
        </p:nvSpPr>
        <p:spPr>
          <a:xfrm>
            <a:off x="10950001" y="4784595"/>
            <a:ext cx="473323" cy="4739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96" name="Rounded Rectangle 51">
            <a:extLst>
              <a:ext uri="{FF2B5EF4-FFF2-40B4-BE49-F238E27FC236}">
                <a16:creationId xmlns:a16="http://schemas.microsoft.com/office/drawing/2014/main" id="{CFB6B260-7C7E-43C7-BF98-5976D59CDD34}"/>
              </a:ext>
            </a:extLst>
          </p:cNvPr>
          <p:cNvSpPr/>
          <p:nvPr/>
        </p:nvSpPr>
        <p:spPr>
          <a:xfrm rot="16200000" flipH="1">
            <a:off x="9483324" y="5625305"/>
            <a:ext cx="490573" cy="4620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44" name="Isosceles Triangle 5">
            <a:extLst>
              <a:ext uri="{FF2B5EF4-FFF2-40B4-BE49-F238E27FC236}">
                <a16:creationId xmlns:a16="http://schemas.microsoft.com/office/drawing/2014/main" id="{6BC1306C-3993-46CA-B54C-BC25CB7BBB64}"/>
              </a:ext>
            </a:extLst>
          </p:cNvPr>
          <p:cNvSpPr>
            <a:spLocks noChangeAspect="1"/>
          </p:cNvSpPr>
          <p:nvPr/>
        </p:nvSpPr>
        <p:spPr>
          <a:xfrm>
            <a:off x="8081139" y="4818923"/>
            <a:ext cx="366216" cy="36576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145" name="Trapezoid 22">
            <a:extLst>
              <a:ext uri="{FF2B5EF4-FFF2-40B4-BE49-F238E27FC236}">
                <a16:creationId xmlns:a16="http://schemas.microsoft.com/office/drawing/2014/main" id="{25633E4C-D93F-41AF-B21C-8F639361279A}"/>
              </a:ext>
            </a:extLst>
          </p:cNvPr>
          <p:cNvSpPr>
            <a:spLocks noChangeAspect="1"/>
          </p:cNvSpPr>
          <p:nvPr/>
        </p:nvSpPr>
        <p:spPr>
          <a:xfrm>
            <a:off x="9479648" y="4879731"/>
            <a:ext cx="480000" cy="24414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146" name="Rounded Rectangle 20">
            <a:extLst>
              <a:ext uri="{FF2B5EF4-FFF2-40B4-BE49-F238E27FC236}">
                <a16:creationId xmlns:a16="http://schemas.microsoft.com/office/drawing/2014/main" id="{49EE5A0D-25A7-4F5E-ACE3-CA2016CE4C7F}"/>
              </a:ext>
            </a:extLst>
          </p:cNvPr>
          <p:cNvSpPr>
            <a:spLocks noChangeAspect="1"/>
          </p:cNvSpPr>
          <p:nvPr/>
        </p:nvSpPr>
        <p:spPr>
          <a:xfrm rot="2160000">
            <a:off x="10257073" y="4761840"/>
            <a:ext cx="444863" cy="479926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147" name="Trapezoid 28">
            <a:extLst>
              <a:ext uri="{FF2B5EF4-FFF2-40B4-BE49-F238E27FC236}">
                <a16:creationId xmlns:a16="http://schemas.microsoft.com/office/drawing/2014/main" id="{CD00E21D-1C8A-4E50-9154-502BBA97521B}"/>
              </a:ext>
            </a:extLst>
          </p:cNvPr>
          <p:cNvSpPr>
            <a:spLocks noChangeAspect="1"/>
          </p:cNvSpPr>
          <p:nvPr/>
        </p:nvSpPr>
        <p:spPr>
          <a:xfrm>
            <a:off x="4984724" y="4761840"/>
            <a:ext cx="396073" cy="479926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8" name="Rounded Rectangle 2">
            <a:extLst>
              <a:ext uri="{FF2B5EF4-FFF2-40B4-BE49-F238E27FC236}">
                <a16:creationId xmlns:a16="http://schemas.microsoft.com/office/drawing/2014/main" id="{1B171601-A510-428A-8C75-87E9C16756A8}"/>
              </a:ext>
            </a:extLst>
          </p:cNvPr>
          <p:cNvSpPr/>
          <p:nvPr/>
        </p:nvSpPr>
        <p:spPr>
          <a:xfrm>
            <a:off x="5714887" y="5631256"/>
            <a:ext cx="470445" cy="47037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:a16="http://schemas.microsoft.com/office/drawing/2014/main" id="{AB6BA1B0-F393-42DD-B3B1-A534D68E8B31}"/>
              </a:ext>
            </a:extLst>
          </p:cNvPr>
          <p:cNvSpPr/>
          <p:nvPr/>
        </p:nvSpPr>
        <p:spPr>
          <a:xfrm>
            <a:off x="4947512" y="5631256"/>
            <a:ext cx="470497" cy="47037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4232B228-AC61-4AF1-B645-3BCEF53F5A40}"/>
              </a:ext>
            </a:extLst>
          </p:cNvPr>
          <p:cNvSpPr/>
          <p:nvPr/>
        </p:nvSpPr>
        <p:spPr>
          <a:xfrm>
            <a:off x="7244163" y="5631256"/>
            <a:ext cx="470445" cy="470373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:a16="http://schemas.microsoft.com/office/drawing/2014/main" id="{BA21423A-BF04-4925-BBF0-1C77A42431D9}"/>
              </a:ext>
            </a:extLst>
          </p:cNvPr>
          <p:cNvSpPr>
            <a:spLocks noChangeAspect="1"/>
          </p:cNvSpPr>
          <p:nvPr/>
        </p:nvSpPr>
        <p:spPr>
          <a:xfrm>
            <a:off x="6474087" y="5631256"/>
            <a:ext cx="470445" cy="47037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id="{A82B81BD-BC4C-41B0-A980-D217FF774A87}"/>
              </a:ext>
            </a:extLst>
          </p:cNvPr>
          <p:cNvSpPr>
            <a:spLocks noChangeAspect="1"/>
          </p:cNvSpPr>
          <p:nvPr/>
        </p:nvSpPr>
        <p:spPr>
          <a:xfrm>
            <a:off x="8028188" y="5621702"/>
            <a:ext cx="472121" cy="479926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153" name="Block Arc 6">
            <a:extLst>
              <a:ext uri="{FF2B5EF4-FFF2-40B4-BE49-F238E27FC236}">
                <a16:creationId xmlns:a16="http://schemas.microsoft.com/office/drawing/2014/main" id="{BE6A38F7-8C76-4E11-AD19-C9489720C056}"/>
              </a:ext>
            </a:extLst>
          </p:cNvPr>
          <p:cNvSpPr/>
          <p:nvPr/>
        </p:nvSpPr>
        <p:spPr>
          <a:xfrm>
            <a:off x="8743429" y="5654756"/>
            <a:ext cx="442587" cy="446873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4" name="Left Arrow 1">
            <a:extLst>
              <a:ext uri="{FF2B5EF4-FFF2-40B4-BE49-F238E27FC236}">
                <a16:creationId xmlns:a16="http://schemas.microsoft.com/office/drawing/2014/main" id="{9D0B345A-EB68-42A9-B2AA-43029AF3DA0B}"/>
              </a:ext>
            </a:extLst>
          </p:cNvPr>
          <p:cNvSpPr>
            <a:spLocks noChangeAspect="1"/>
          </p:cNvSpPr>
          <p:nvPr/>
        </p:nvSpPr>
        <p:spPr>
          <a:xfrm>
            <a:off x="10974753" y="5621702"/>
            <a:ext cx="493163" cy="47992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sp>
        <p:nvSpPr>
          <p:cNvPr id="155" name="Oval 35">
            <a:extLst>
              <a:ext uri="{FF2B5EF4-FFF2-40B4-BE49-F238E27FC236}">
                <a16:creationId xmlns:a16="http://schemas.microsoft.com/office/drawing/2014/main" id="{3A111CFB-C1FA-4C53-BA34-1BFDDBE0E968}"/>
              </a:ext>
            </a:extLst>
          </p:cNvPr>
          <p:cNvSpPr/>
          <p:nvPr/>
        </p:nvSpPr>
        <p:spPr>
          <a:xfrm>
            <a:off x="10313580" y="5622669"/>
            <a:ext cx="386141" cy="486799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ko-KR" altLang="en-US" sz="1200"/>
          </a:p>
        </p:txBody>
      </p:sp>
      <p:pic>
        <p:nvPicPr>
          <p:cNvPr id="57" name="Picture 56" descr="garis umy.png">
            <a:extLst>
              <a:ext uri="{FF2B5EF4-FFF2-40B4-BE49-F238E27FC236}">
                <a16:creationId xmlns:a16="http://schemas.microsoft.com/office/drawing/2014/main" id="{88044468-3B5B-4E8C-BC21-88DE8EA71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b="18124"/>
          <a:stretch/>
        </p:blipFill>
        <p:spPr>
          <a:xfrm>
            <a:off x="0" y="6334965"/>
            <a:ext cx="12192000" cy="6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25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ICE3IS-2023.pptx" id="{5F316F00-FB1C-4199-B938-C76EF9F39971}" vid="{9DA08293-5957-47B2-BC40-D4E04D38B2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Template-PPT-ICE3IS-2023.pptx</Template>
  <TotalTime>80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Masayu Alya Nur Aini</dc:creator>
  <cp:lastModifiedBy>Masayu Alya Nur Aini</cp:lastModifiedBy>
  <cp:revision>9</cp:revision>
  <dcterms:created xsi:type="dcterms:W3CDTF">2023-05-25T02:39:20Z</dcterms:created>
  <dcterms:modified xsi:type="dcterms:W3CDTF">2023-06-11T06:11:06Z</dcterms:modified>
</cp:coreProperties>
</file>