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4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3F86-7924-4493-864C-76CC21375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CCE26-32FF-4495-9A7F-96941FA7F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4E8F9-A3FC-4BBF-90BB-7BC0A7FBB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78FC-5535-4DE2-BF26-A40CAC4D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6B29C-E120-408C-AEBF-92F713CD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256E-181D-4541-A88A-ED022F86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6CAA8-D3B5-4CF2-BF14-E53BED039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9BD05-89BE-4FA7-937D-F3E38E2B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E48F4-0D43-4EC7-A2CE-86CFCEE39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F72B-4438-4144-B7D0-CF8AAEA3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7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8F62F0-F170-47F2-AF62-C529AC223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62F91-D662-4382-9345-ED1771839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719F3-B1BA-4A76-A99B-786BA468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A2C02-B3AE-412B-9666-F470720C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78954-6B53-427F-9A78-3EF838DB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7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334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 dirty="0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FCFF-996A-4C96-BFB8-3055BAA6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A9F9-45ED-441B-8862-630748865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BEABF-B8CF-4BBB-B479-A2BDA207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B0258-9635-4BAE-A35A-9998ED54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1B60D-A4A4-418B-8076-66223876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1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E9A2-EDEA-4ADE-B92E-4EA4EA04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AF01C-0A83-4408-BCB1-155D4AB54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D01CA-4666-456F-8B20-B5B98C08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314A2-2016-49AA-9F96-462F16CF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217BE-8500-4D58-9A53-22E9D611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8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6F39-C10D-4AEC-AACA-68488620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4349-928F-42D8-8AA5-788A76CF5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FA69C-3CCA-4DB8-890B-E9563B769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EDBB1-F5EC-450C-9177-198D648E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2B06F-BB35-4534-9989-0924AEB7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18FE9-BBE1-4DCD-8691-18C3B7D2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6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3B6E-3266-409D-94CB-6D376E08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A712E-4236-494B-B8BF-FA062CC98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CCE4B-AD23-4B3D-8542-D84518D1E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27249-B0EB-40BD-983B-189B0DEBB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28E8E-A5AA-402C-848B-84F9CB0CE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1069E0-4C0C-4882-BC78-13773277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99BE-A05A-4C46-A76F-22C37A49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E49F50-A018-41A1-A9C7-34E5637E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5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630E-BA4A-4671-ACBF-86AEAB5F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D329B-5AED-4C67-8D70-7FB12213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0B8C0-329E-48CE-BFBD-7B16451F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54AB8-DDDA-46D5-BFD1-0A42DA33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4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E9921-E6B0-48C0-8C1A-4A09A25F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4FDF2-48DD-4550-B209-DD57AC14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65FDF-78E9-4D63-99D0-E50057A4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F527-034B-4CA1-B455-AC679379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D0DC0-2496-4B1A-9D05-18E411CF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6EC4D-2DE0-487E-A266-3EF32EAEA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2D382-FAD1-4C38-A2D1-49196AB8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48E91-2F27-4682-859F-5169DDD0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DA358-72BA-490F-84C4-27261CCF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8184-181C-49E3-8B2C-C64E4E6B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76AAF7-C852-4D5F-997F-8E023B97D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EEF27-AF8D-4E85-B4BB-015DD0861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3CE54-CFC4-49F7-8C50-A231E176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3D62D-F785-42E4-8DB2-4D4BE44D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14E1A-F8DC-4EC4-A6E1-B7C4123A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1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11208-D36A-455E-97AF-BB8269FD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3A002-E5E6-499A-8B32-314673A0B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04601-E4E8-463A-A02C-863443FEA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0A71-9B09-4325-A943-6E193B3D8C03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09499-59B3-4317-8179-64EE237FF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4D70A-D04C-42F2-A731-2CBCAB88A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FEC3-AF46-4DA3-9587-0209086B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0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ris umy.png">
            <a:extLst>
              <a:ext uri="{FF2B5EF4-FFF2-40B4-BE49-F238E27FC236}">
                <a16:creationId xmlns:a16="http://schemas.microsoft.com/office/drawing/2014/main" id="{8A17BDA6-2812-4683-9647-A8277D4B70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b="18124"/>
          <a:stretch/>
        </p:blipFill>
        <p:spPr>
          <a:xfrm>
            <a:off x="0" y="6314489"/>
            <a:ext cx="12192000" cy="695911"/>
          </a:xfrm>
          <a:prstGeom prst="rect">
            <a:avLst/>
          </a:prstGeom>
        </p:spPr>
      </p:pic>
      <p:pic>
        <p:nvPicPr>
          <p:cNvPr id="7" name="Picture 6" descr="A picture containing outdoor, tree&#10;&#10;Description automatically generated">
            <a:extLst>
              <a:ext uri="{FF2B5EF4-FFF2-40B4-BE49-F238E27FC236}">
                <a16:creationId xmlns:a16="http://schemas.microsoft.com/office/drawing/2014/main" id="{0E48CE68-A267-4CAA-B3E9-2C95610A162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47" y="1302868"/>
            <a:ext cx="5136231" cy="3524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31785421-2F76-4D26-9204-701EE1308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176" y="1951089"/>
            <a:ext cx="5510213" cy="18907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C564BEF-4343-4D88-84A1-4F33BC52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175" y="4026614"/>
            <a:ext cx="5510213" cy="701021"/>
          </a:xfrm>
        </p:spPr>
        <p:txBody>
          <a:bodyPr/>
          <a:lstStyle/>
          <a:p>
            <a:endParaRPr lang="en-ID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ECCD336-B1DE-4DBF-8BCF-E5E8C89A4645}"/>
              </a:ext>
            </a:extLst>
          </p:cNvPr>
          <p:cNvGrpSpPr/>
          <p:nvPr/>
        </p:nvGrpSpPr>
        <p:grpSpPr>
          <a:xfrm>
            <a:off x="896163" y="1202719"/>
            <a:ext cx="5393379" cy="562024"/>
            <a:chOff x="1162051" y="1203487"/>
            <a:chExt cx="5109975" cy="562024"/>
          </a:xfrm>
        </p:grpSpPr>
        <p:pic>
          <p:nvPicPr>
            <p:cNvPr id="12" name="Picture 11" descr="Logo&#10;&#10;Description automatically generated">
              <a:extLst>
                <a:ext uri="{FF2B5EF4-FFF2-40B4-BE49-F238E27FC236}">
                  <a16:creationId xmlns:a16="http://schemas.microsoft.com/office/drawing/2014/main" id="{B4536AC5-2E51-4B81-8CF4-F16AFFA38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051" y="1203487"/>
              <a:ext cx="2814872" cy="562024"/>
            </a:xfrm>
            <a:prstGeom prst="rect">
              <a:avLst/>
            </a:prstGeom>
          </p:spPr>
        </p:pic>
        <p:pic>
          <p:nvPicPr>
            <p:cNvPr id="16" name="Picture 15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70DEA088-2545-475A-B360-1FEA08B4F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6090" y="1203487"/>
              <a:ext cx="2005936" cy="562024"/>
            </a:xfrm>
            <a:prstGeom prst="rect">
              <a:avLst/>
            </a:prstGeom>
          </p:spPr>
        </p:pic>
      </p:grp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867715B6-4AA1-4954-99D7-8640D53346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362" y="5621211"/>
            <a:ext cx="1654625" cy="931658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6F0A042-C0F6-49CF-B350-2362BDB4E5AD}"/>
              </a:ext>
            </a:extLst>
          </p:cNvPr>
          <p:cNvGrpSpPr/>
          <p:nvPr/>
        </p:nvGrpSpPr>
        <p:grpSpPr>
          <a:xfrm>
            <a:off x="896163" y="4827783"/>
            <a:ext cx="1077121" cy="333152"/>
            <a:chOff x="896163" y="4827783"/>
            <a:chExt cx="1077121" cy="333152"/>
          </a:xfrm>
        </p:grpSpPr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9EB77C6D-EC02-466F-9D7E-F88FD101042D}"/>
                </a:ext>
              </a:extLst>
            </p:cNvPr>
            <p:cNvSpPr/>
            <p:nvPr/>
          </p:nvSpPr>
          <p:spPr>
            <a:xfrm>
              <a:off x="896163" y="4827784"/>
              <a:ext cx="328203" cy="333151"/>
            </a:xfrm>
            <a:prstGeom prst="don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37738EC9-9755-4475-A4B5-86490F19776C}"/>
                </a:ext>
              </a:extLst>
            </p:cNvPr>
            <p:cNvSpPr/>
            <p:nvPr/>
          </p:nvSpPr>
          <p:spPr>
            <a:xfrm>
              <a:off x="1270622" y="4827784"/>
              <a:ext cx="328203" cy="333151"/>
            </a:xfrm>
            <a:prstGeom prst="don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A5BF7CF2-92CA-4E16-93FE-DC2C5A3C40A1}"/>
                </a:ext>
              </a:extLst>
            </p:cNvPr>
            <p:cNvSpPr/>
            <p:nvPr/>
          </p:nvSpPr>
          <p:spPr>
            <a:xfrm>
              <a:off x="1645081" y="4827783"/>
              <a:ext cx="328203" cy="333151"/>
            </a:xfrm>
            <a:prstGeom prst="don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53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ris umy.png">
            <a:extLst>
              <a:ext uri="{FF2B5EF4-FFF2-40B4-BE49-F238E27FC236}">
                <a16:creationId xmlns:a16="http://schemas.microsoft.com/office/drawing/2014/main" id="{8A17BDA6-2812-4683-9647-A8277D4B70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b="18124"/>
          <a:stretch/>
        </p:blipFill>
        <p:spPr>
          <a:xfrm>
            <a:off x="-2" y="6339589"/>
            <a:ext cx="12192000" cy="695911"/>
          </a:xfrm>
          <a:prstGeom prst="rect">
            <a:avLst/>
          </a:prstGeom>
        </p:spPr>
      </p:pic>
      <p:pic>
        <p:nvPicPr>
          <p:cNvPr id="7" name="Picture 6" descr="A picture containing outdoor, tree&#10;&#10;Description automatically generated">
            <a:extLst>
              <a:ext uri="{FF2B5EF4-FFF2-40B4-BE49-F238E27FC236}">
                <a16:creationId xmlns:a16="http://schemas.microsoft.com/office/drawing/2014/main" id="{0E48CE68-A267-4CAA-B3E9-2C95610A16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93" t="6572" r="493" b="56935"/>
          <a:stretch/>
        </p:blipFill>
        <p:spPr>
          <a:xfrm>
            <a:off x="1344167" y="777538"/>
            <a:ext cx="9579206" cy="2036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E41C9E3-78B1-42F5-9A58-D1EC1CEE8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397" y="3077779"/>
            <a:ext cx="9579205" cy="1305448"/>
          </a:xfrm>
        </p:spPr>
        <p:txBody>
          <a:bodyPr>
            <a:normAutofit/>
          </a:bodyPr>
          <a:lstStyle/>
          <a:p>
            <a:endParaRPr lang="en-ID" sz="6600" b="1" dirty="0">
              <a:solidFill>
                <a:srgbClr val="FF99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3D5D3D5-8E0C-4652-9453-535E8C40BB96}"/>
              </a:ext>
            </a:extLst>
          </p:cNvPr>
          <p:cNvGrpSpPr/>
          <p:nvPr/>
        </p:nvGrpSpPr>
        <p:grpSpPr>
          <a:xfrm>
            <a:off x="8256894" y="5621211"/>
            <a:ext cx="3538093" cy="931658"/>
            <a:chOff x="8256894" y="5635898"/>
            <a:chExt cx="3538093" cy="931658"/>
          </a:xfrm>
        </p:grpSpPr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C642F7E6-9A84-4D19-9F23-026F76B1D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0362" y="5635898"/>
              <a:ext cx="1654625" cy="931658"/>
            </a:xfrm>
            <a:prstGeom prst="rect">
              <a:avLst/>
            </a:prstGeom>
          </p:spPr>
        </p:pic>
        <p:pic>
          <p:nvPicPr>
            <p:cNvPr id="13" name="Picture 12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A32DA8D5-509F-4218-973B-ACC29C349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6894" y="5906530"/>
              <a:ext cx="1802234" cy="478417"/>
            </a:xfrm>
            <a:prstGeom prst="rect">
              <a:avLst/>
            </a:prstGeom>
          </p:spPr>
        </p:pic>
      </p:grpSp>
      <p:sp>
        <p:nvSpPr>
          <p:cNvPr id="18" name="Subtitle 2">
            <a:extLst>
              <a:ext uri="{FF2B5EF4-FFF2-40B4-BE49-F238E27FC236}">
                <a16:creationId xmlns:a16="http://schemas.microsoft.com/office/drawing/2014/main" id="{2AAA5484-3CAC-4E00-B8B6-D29309830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396" y="4493673"/>
            <a:ext cx="9579205" cy="701021"/>
          </a:xfrm>
        </p:spPr>
        <p:txBody>
          <a:bodyPr/>
          <a:lstStyle/>
          <a:p>
            <a:endParaRPr lang="en-ID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1652204-BCDF-4236-AACB-AC14F96FF2A3}"/>
              </a:ext>
            </a:extLst>
          </p:cNvPr>
          <p:cNvGrpSpPr/>
          <p:nvPr/>
        </p:nvGrpSpPr>
        <p:grpSpPr>
          <a:xfrm rot="5400000">
            <a:off x="10806860" y="1149523"/>
            <a:ext cx="1077121" cy="333152"/>
            <a:chOff x="896163" y="4827783"/>
            <a:chExt cx="1077121" cy="333152"/>
          </a:xfrm>
        </p:grpSpPr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B8C627C7-52AB-46AF-99AA-FF554BD57515}"/>
                </a:ext>
              </a:extLst>
            </p:cNvPr>
            <p:cNvSpPr/>
            <p:nvPr/>
          </p:nvSpPr>
          <p:spPr>
            <a:xfrm>
              <a:off x="896163" y="4827784"/>
              <a:ext cx="328203" cy="333151"/>
            </a:xfrm>
            <a:prstGeom prst="don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29D30271-EAB9-4441-9E2A-FDE7F29065C2}"/>
                </a:ext>
              </a:extLst>
            </p:cNvPr>
            <p:cNvSpPr/>
            <p:nvPr/>
          </p:nvSpPr>
          <p:spPr>
            <a:xfrm>
              <a:off x="1270622" y="4827784"/>
              <a:ext cx="328203" cy="333151"/>
            </a:xfrm>
            <a:prstGeom prst="don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1671C7EF-1DBF-404D-B5A0-0DD17CC13712}"/>
                </a:ext>
              </a:extLst>
            </p:cNvPr>
            <p:cNvSpPr/>
            <p:nvPr/>
          </p:nvSpPr>
          <p:spPr>
            <a:xfrm>
              <a:off x="1645081" y="4827783"/>
              <a:ext cx="328203" cy="333151"/>
            </a:xfrm>
            <a:prstGeom prst="don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60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17310-D7AF-48C6-AB8D-94827B2E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4156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A932-BB8A-4DB3-B403-E4360F54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04157" cy="319121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garis umy.png">
            <a:extLst>
              <a:ext uri="{FF2B5EF4-FFF2-40B4-BE49-F238E27FC236}">
                <a16:creationId xmlns:a16="http://schemas.microsoft.com/office/drawing/2014/main" id="{82B94468-C80A-439F-A118-22EA224AFA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b="18124"/>
          <a:stretch/>
        </p:blipFill>
        <p:spPr>
          <a:xfrm>
            <a:off x="0" y="6328334"/>
            <a:ext cx="12192000" cy="69591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CC3EF7C-062B-4D1C-818E-7C7CA8D7997D}"/>
              </a:ext>
            </a:extLst>
          </p:cNvPr>
          <p:cNvGrpSpPr/>
          <p:nvPr/>
        </p:nvGrpSpPr>
        <p:grpSpPr>
          <a:xfrm>
            <a:off x="8256894" y="5621211"/>
            <a:ext cx="3538093" cy="931658"/>
            <a:chOff x="8256894" y="5635898"/>
            <a:chExt cx="3538093" cy="931658"/>
          </a:xfrm>
        </p:grpSpPr>
        <p:pic>
          <p:nvPicPr>
            <p:cNvPr id="6" name="Picture 5" descr="Icon&#10;&#10;Description automatically generated">
              <a:extLst>
                <a:ext uri="{FF2B5EF4-FFF2-40B4-BE49-F238E27FC236}">
                  <a16:creationId xmlns:a16="http://schemas.microsoft.com/office/drawing/2014/main" id="{D0948564-93CC-45F9-B6E8-9BC141583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0362" y="5635898"/>
              <a:ext cx="1654625" cy="931658"/>
            </a:xfrm>
            <a:prstGeom prst="rect">
              <a:avLst/>
            </a:prstGeom>
          </p:spPr>
        </p:pic>
        <p:pic>
          <p:nvPicPr>
            <p:cNvPr id="7" name="Picture 6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CF6F0E21-D8AE-47B3-8076-71FCA2EF2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6894" y="5906530"/>
              <a:ext cx="1802234" cy="478417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D3AB0F0-C32C-4452-AE03-225DC0D920DC}"/>
              </a:ext>
            </a:extLst>
          </p:cNvPr>
          <p:cNvGrpSpPr/>
          <p:nvPr/>
        </p:nvGrpSpPr>
        <p:grpSpPr>
          <a:xfrm>
            <a:off x="838199" y="5981337"/>
            <a:ext cx="1077121" cy="333152"/>
            <a:chOff x="896163" y="4827783"/>
            <a:chExt cx="1077121" cy="333152"/>
          </a:xfrm>
        </p:grpSpPr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299B6693-0993-4612-B872-B2174DD90880}"/>
                </a:ext>
              </a:extLst>
            </p:cNvPr>
            <p:cNvSpPr/>
            <p:nvPr/>
          </p:nvSpPr>
          <p:spPr>
            <a:xfrm>
              <a:off x="896163" y="4827784"/>
              <a:ext cx="328203" cy="333151"/>
            </a:xfrm>
            <a:prstGeom prst="don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41345C35-D9D7-46EB-B29D-A2D3C4451D34}"/>
                </a:ext>
              </a:extLst>
            </p:cNvPr>
            <p:cNvSpPr/>
            <p:nvPr/>
          </p:nvSpPr>
          <p:spPr>
            <a:xfrm>
              <a:off x="1270622" y="4827784"/>
              <a:ext cx="328203" cy="333151"/>
            </a:xfrm>
            <a:prstGeom prst="don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88A0F868-5330-48DF-ADD2-29FFC2AC6449}"/>
                </a:ext>
              </a:extLst>
            </p:cNvPr>
            <p:cNvSpPr/>
            <p:nvPr/>
          </p:nvSpPr>
          <p:spPr>
            <a:xfrm>
              <a:off x="1645081" y="4827783"/>
              <a:ext cx="328203" cy="333151"/>
            </a:xfrm>
            <a:prstGeom prst="don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61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6E180-D312-4C43-B873-1B44CAA8601E}"/>
              </a:ext>
            </a:extLst>
          </p:cNvPr>
          <p:cNvSpPr/>
          <p:nvPr/>
        </p:nvSpPr>
        <p:spPr>
          <a:xfrm>
            <a:off x="3937888" y="1422339"/>
            <a:ext cx="2411212" cy="2183891"/>
          </a:xfrm>
          <a:prstGeom prst="rect">
            <a:avLst/>
          </a:prstGeom>
          <a:solidFill>
            <a:srgbClr val="FCB8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0FC407-33DB-4738-9FDA-384812D93460}"/>
              </a:ext>
            </a:extLst>
          </p:cNvPr>
          <p:cNvSpPr/>
          <p:nvPr/>
        </p:nvSpPr>
        <p:spPr>
          <a:xfrm>
            <a:off x="1274926" y="3429000"/>
            <a:ext cx="2432038" cy="2236346"/>
          </a:xfrm>
          <a:prstGeom prst="rect">
            <a:avLst/>
          </a:prstGeom>
          <a:solidFill>
            <a:srgbClr val="FCB8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772C2-6740-46BE-AEF0-A91B9C871060}"/>
              </a:ext>
            </a:extLst>
          </p:cNvPr>
          <p:cNvSpPr/>
          <p:nvPr/>
        </p:nvSpPr>
        <p:spPr>
          <a:xfrm>
            <a:off x="1298381" y="988769"/>
            <a:ext cx="2433360" cy="218389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540DA7-77D9-4706-A880-66193286FBB7}"/>
              </a:ext>
            </a:extLst>
          </p:cNvPr>
          <p:cNvSpPr/>
          <p:nvPr/>
        </p:nvSpPr>
        <p:spPr>
          <a:xfrm>
            <a:off x="3948302" y="3850693"/>
            <a:ext cx="2411212" cy="223634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A608DA8A-B136-48CE-9A7B-8AC9F16D5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163" y="988769"/>
            <a:ext cx="3742124" cy="2183891"/>
          </a:xfrm>
          <a:ln>
            <a:noFill/>
          </a:ln>
        </p:spPr>
        <p:txBody>
          <a:bodyPr/>
          <a:lstStyle/>
          <a:p>
            <a:pPr algn="ctr"/>
            <a:r>
              <a:rPr kumimoji="1" lang="en-US" altLang="ja-JP" dirty="0">
                <a:latin typeface="+mn-lt"/>
              </a:rPr>
              <a:t>Theme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BF37E36C-4A62-4906-A6D2-C011449A749F}"/>
              </a:ext>
            </a:extLst>
          </p:cNvPr>
          <p:cNvSpPr txBox="1">
            <a:spLocks/>
          </p:cNvSpPr>
          <p:nvPr/>
        </p:nvSpPr>
        <p:spPr>
          <a:xfrm>
            <a:off x="8006579" y="3622493"/>
            <a:ext cx="3742124" cy="166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Description</a:t>
            </a:r>
            <a:endParaRPr kumimoji="1" lang="ja-JP" altLang="en-US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E5F65D39-E0E9-4C77-AD8D-B024095215B6}"/>
              </a:ext>
            </a:extLst>
          </p:cNvPr>
          <p:cNvSpPr txBox="1">
            <a:spLocks/>
          </p:cNvSpPr>
          <p:nvPr/>
        </p:nvSpPr>
        <p:spPr>
          <a:xfrm>
            <a:off x="1514120" y="1892404"/>
            <a:ext cx="2170668" cy="6115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Sub menu</a:t>
            </a:r>
            <a:endParaRPr kumimoji="1" lang="ja-JP" altLang="en-US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2715C083-37B8-481D-B3BF-DA6BC4DEE334}"/>
              </a:ext>
            </a:extLst>
          </p:cNvPr>
          <p:cNvSpPr txBox="1">
            <a:spLocks/>
          </p:cNvSpPr>
          <p:nvPr/>
        </p:nvSpPr>
        <p:spPr>
          <a:xfrm>
            <a:off x="1514120" y="4227746"/>
            <a:ext cx="1896345" cy="6115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Sub menu</a:t>
            </a:r>
            <a:endParaRPr lang="ja-JP" altLang="en-US" dirty="0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B9726D36-3A12-4397-B4C5-63AFF52BF6F6}"/>
              </a:ext>
            </a:extLst>
          </p:cNvPr>
          <p:cNvSpPr txBox="1">
            <a:spLocks/>
          </p:cNvSpPr>
          <p:nvPr/>
        </p:nvSpPr>
        <p:spPr>
          <a:xfrm>
            <a:off x="4118015" y="2311891"/>
            <a:ext cx="1977985" cy="6115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Sub menu</a:t>
            </a:r>
            <a:endParaRPr kumimoji="1" lang="ja-JP" altLang="en-US" dirty="0"/>
          </a:p>
        </p:txBody>
      </p:sp>
      <p:sp>
        <p:nvSpPr>
          <p:cNvPr id="13" name="Text Placeholder 19">
            <a:extLst>
              <a:ext uri="{FF2B5EF4-FFF2-40B4-BE49-F238E27FC236}">
                <a16:creationId xmlns:a16="http://schemas.microsoft.com/office/drawing/2014/main" id="{6F300CAD-58E1-4CF9-BBCA-F2172314820B}"/>
              </a:ext>
            </a:extLst>
          </p:cNvPr>
          <p:cNvSpPr txBox="1">
            <a:spLocks/>
          </p:cNvSpPr>
          <p:nvPr/>
        </p:nvSpPr>
        <p:spPr>
          <a:xfrm>
            <a:off x="4118015" y="4698577"/>
            <a:ext cx="1977985" cy="6115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Sub menu</a:t>
            </a:r>
            <a:endParaRPr lang="ja-JP" altLang="en-US" dirty="0"/>
          </a:p>
        </p:txBody>
      </p:sp>
      <p:pic>
        <p:nvPicPr>
          <p:cNvPr id="14" name="Picture 13" descr="garis umy.png">
            <a:extLst>
              <a:ext uri="{FF2B5EF4-FFF2-40B4-BE49-F238E27FC236}">
                <a16:creationId xmlns:a16="http://schemas.microsoft.com/office/drawing/2014/main" id="{EF2FDDFD-CB58-4CB9-8976-0EBAEDAE66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b="18124"/>
          <a:stretch/>
        </p:blipFill>
        <p:spPr>
          <a:xfrm>
            <a:off x="0" y="6320310"/>
            <a:ext cx="12192000" cy="69591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099706E-FD36-41F8-A1B4-8AF729315823}"/>
              </a:ext>
            </a:extLst>
          </p:cNvPr>
          <p:cNvGrpSpPr/>
          <p:nvPr/>
        </p:nvGrpSpPr>
        <p:grpSpPr>
          <a:xfrm>
            <a:off x="8256894" y="5621211"/>
            <a:ext cx="3538093" cy="931658"/>
            <a:chOff x="8256894" y="5635898"/>
            <a:chExt cx="3538093" cy="931658"/>
          </a:xfrm>
        </p:grpSpPr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6D069D2E-16C3-4779-B30B-6DA4EAF78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0362" y="5635898"/>
              <a:ext cx="1654625" cy="931658"/>
            </a:xfrm>
            <a:prstGeom prst="rect">
              <a:avLst/>
            </a:prstGeom>
          </p:spPr>
        </p:pic>
        <p:pic>
          <p:nvPicPr>
            <p:cNvPr id="17" name="Picture 16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5A14ECDE-0507-43E4-A5DA-088700F8C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6894" y="5906530"/>
              <a:ext cx="1802234" cy="478417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B2320B5-E171-4FD2-8CAB-11D452F649CD}"/>
              </a:ext>
            </a:extLst>
          </p:cNvPr>
          <p:cNvGrpSpPr/>
          <p:nvPr/>
        </p:nvGrpSpPr>
        <p:grpSpPr>
          <a:xfrm>
            <a:off x="10540138" y="456262"/>
            <a:ext cx="1077121" cy="333152"/>
            <a:chOff x="896163" y="4827783"/>
            <a:chExt cx="1077121" cy="333152"/>
          </a:xfrm>
        </p:grpSpPr>
        <p:sp>
          <p:nvSpPr>
            <p:cNvPr id="19" name="Circle: Hollow 18">
              <a:extLst>
                <a:ext uri="{FF2B5EF4-FFF2-40B4-BE49-F238E27FC236}">
                  <a16:creationId xmlns:a16="http://schemas.microsoft.com/office/drawing/2014/main" id="{2632BA1F-BEDE-4B60-A834-1AD5E45BB01E}"/>
                </a:ext>
              </a:extLst>
            </p:cNvPr>
            <p:cNvSpPr/>
            <p:nvPr/>
          </p:nvSpPr>
          <p:spPr>
            <a:xfrm>
              <a:off x="896163" y="4827784"/>
              <a:ext cx="328203" cy="333151"/>
            </a:xfrm>
            <a:prstGeom prst="don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996F8849-0562-478B-957E-25218AE1A917}"/>
                </a:ext>
              </a:extLst>
            </p:cNvPr>
            <p:cNvSpPr/>
            <p:nvPr/>
          </p:nvSpPr>
          <p:spPr>
            <a:xfrm>
              <a:off x="1270622" y="4827784"/>
              <a:ext cx="328203" cy="333151"/>
            </a:xfrm>
            <a:prstGeom prst="don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D900D4CF-46AF-48AB-9FC8-EF455540C913}"/>
                </a:ext>
              </a:extLst>
            </p:cNvPr>
            <p:cNvSpPr/>
            <p:nvPr/>
          </p:nvSpPr>
          <p:spPr>
            <a:xfrm>
              <a:off x="1645081" y="4827783"/>
              <a:ext cx="328203" cy="333151"/>
            </a:xfrm>
            <a:prstGeom prst="don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007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outdoor, tree&#10;&#10;Description automatically generated">
            <a:extLst>
              <a:ext uri="{FF2B5EF4-FFF2-40B4-BE49-F238E27FC236}">
                <a16:creationId xmlns:a16="http://schemas.microsoft.com/office/drawing/2014/main" id="{95A8ED0A-FF0D-42EC-9C1D-140F670F76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9405"/>
          <a:stretch/>
        </p:blipFill>
        <p:spPr>
          <a:xfrm>
            <a:off x="6096000" y="0"/>
            <a:ext cx="605525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6C20373-96CB-44AC-AE6A-6834D431D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053" y="992187"/>
            <a:ext cx="6172200" cy="487362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ID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FCE1F383-2B32-4E85-8687-2F7B50A4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29" y="1007981"/>
            <a:ext cx="3932237" cy="1600200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3ABE1E-CBDB-4FB9-AEFE-218B9BF56C43}"/>
              </a:ext>
            </a:extLst>
          </p:cNvPr>
          <p:cNvSpPr txBox="1"/>
          <p:nvPr/>
        </p:nvSpPr>
        <p:spPr>
          <a:xfrm>
            <a:off x="713828" y="2918470"/>
            <a:ext cx="3932237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Click To Add Text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 </a:t>
            </a:r>
          </a:p>
        </p:txBody>
      </p:sp>
      <p:pic>
        <p:nvPicPr>
          <p:cNvPr id="9" name="Picture 8" descr="garis umy.png">
            <a:extLst>
              <a:ext uri="{FF2B5EF4-FFF2-40B4-BE49-F238E27FC236}">
                <a16:creationId xmlns:a16="http://schemas.microsoft.com/office/drawing/2014/main" id="{2E6F1061-F915-4DF1-A383-64E9CDD72E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b="18124"/>
          <a:stretch/>
        </p:blipFill>
        <p:spPr>
          <a:xfrm>
            <a:off x="0" y="6331641"/>
            <a:ext cx="12192000" cy="69591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0D2C056-54D9-41AD-B0C7-BDADC974469E}"/>
              </a:ext>
            </a:extLst>
          </p:cNvPr>
          <p:cNvGrpSpPr/>
          <p:nvPr/>
        </p:nvGrpSpPr>
        <p:grpSpPr>
          <a:xfrm>
            <a:off x="270199" y="5865812"/>
            <a:ext cx="3538093" cy="931658"/>
            <a:chOff x="8256894" y="5635898"/>
            <a:chExt cx="3538093" cy="931658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28B7EB2-0327-4A79-8D39-E8BBCF2F1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0362" y="5635898"/>
              <a:ext cx="1654625" cy="931658"/>
            </a:xfrm>
            <a:prstGeom prst="rect">
              <a:avLst/>
            </a:prstGeom>
          </p:spPr>
        </p:pic>
        <p:pic>
          <p:nvPicPr>
            <p:cNvPr id="12" name="Picture 11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986E12C8-EAE6-45B1-B8AB-1B6BD03F9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6894" y="5906530"/>
              <a:ext cx="1802234" cy="4784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6D4301-CACD-491C-BC08-212C2429D106}"/>
              </a:ext>
            </a:extLst>
          </p:cNvPr>
          <p:cNvGrpSpPr/>
          <p:nvPr/>
        </p:nvGrpSpPr>
        <p:grpSpPr>
          <a:xfrm rot="5400000">
            <a:off x="-189391" y="615123"/>
            <a:ext cx="1077121" cy="333152"/>
            <a:chOff x="896163" y="4827783"/>
            <a:chExt cx="1077121" cy="333152"/>
          </a:xfrm>
        </p:grpSpPr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08AB8E8C-38D5-413B-98A8-4294011A2BB0}"/>
                </a:ext>
              </a:extLst>
            </p:cNvPr>
            <p:cNvSpPr/>
            <p:nvPr/>
          </p:nvSpPr>
          <p:spPr>
            <a:xfrm>
              <a:off x="896163" y="4827784"/>
              <a:ext cx="328203" cy="333151"/>
            </a:xfrm>
            <a:prstGeom prst="don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03038070-79FE-4074-B33A-51A217D837CB}"/>
                </a:ext>
              </a:extLst>
            </p:cNvPr>
            <p:cNvSpPr/>
            <p:nvPr/>
          </p:nvSpPr>
          <p:spPr>
            <a:xfrm>
              <a:off x="1270622" y="4827784"/>
              <a:ext cx="328203" cy="333151"/>
            </a:xfrm>
            <a:prstGeom prst="don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BA40D978-7A5D-4923-ADCE-21B483F29479}"/>
                </a:ext>
              </a:extLst>
            </p:cNvPr>
            <p:cNvSpPr/>
            <p:nvPr/>
          </p:nvSpPr>
          <p:spPr>
            <a:xfrm>
              <a:off x="1645081" y="4827783"/>
              <a:ext cx="328203" cy="333151"/>
            </a:xfrm>
            <a:prstGeom prst="don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92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Fully Editable Icon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A41082-C1C5-40F8-8D2F-400E5693C3A1}"/>
              </a:ext>
            </a:extLst>
          </p:cNvPr>
          <p:cNvSpPr txBox="1"/>
          <p:nvPr/>
        </p:nvSpPr>
        <p:spPr>
          <a:xfrm>
            <a:off x="1336478" y="2689008"/>
            <a:ext cx="2304747" cy="430875"/>
          </a:xfrm>
          <a:prstGeom prst="rect">
            <a:avLst/>
          </a:prstGeom>
          <a:noFill/>
        </p:spPr>
        <p:txBody>
          <a:bodyPr wrap="square" lIns="121908" tIns="60954" rIns="121908" bIns="60954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you need ICON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Freeform 47">
            <a:extLst>
              <a:ext uri="{FF2B5EF4-FFF2-40B4-BE49-F238E27FC236}">
                <a16:creationId xmlns:a16="http://schemas.microsoft.com/office/drawing/2014/main" id="{25D44AA8-2EA0-4B22-B947-4E4A853CC230}"/>
              </a:ext>
            </a:extLst>
          </p:cNvPr>
          <p:cNvSpPr>
            <a:spLocks noChangeAspect="1"/>
          </p:cNvSpPr>
          <p:nvPr/>
        </p:nvSpPr>
        <p:spPr>
          <a:xfrm>
            <a:off x="4942614" y="1804802"/>
            <a:ext cx="480292" cy="479926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59" name="Freeform 48">
            <a:extLst>
              <a:ext uri="{FF2B5EF4-FFF2-40B4-BE49-F238E27FC236}">
                <a16:creationId xmlns:a16="http://schemas.microsoft.com/office/drawing/2014/main" id="{CEF84B1A-8E33-4078-95F6-C09FED6454EB}"/>
              </a:ext>
            </a:extLst>
          </p:cNvPr>
          <p:cNvSpPr>
            <a:spLocks noChangeAspect="1"/>
          </p:cNvSpPr>
          <p:nvPr/>
        </p:nvSpPr>
        <p:spPr>
          <a:xfrm>
            <a:off x="5710109" y="1844920"/>
            <a:ext cx="480000" cy="399690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60" name="Freeform 49">
            <a:extLst>
              <a:ext uri="{FF2B5EF4-FFF2-40B4-BE49-F238E27FC236}">
                <a16:creationId xmlns:a16="http://schemas.microsoft.com/office/drawing/2014/main" id="{5DF14D4A-ECCF-45CB-885D-D35AD6504B9F}"/>
              </a:ext>
            </a:extLst>
          </p:cNvPr>
          <p:cNvSpPr>
            <a:spLocks noChangeAspect="1"/>
          </p:cNvSpPr>
          <p:nvPr/>
        </p:nvSpPr>
        <p:spPr>
          <a:xfrm>
            <a:off x="7266070" y="1831483"/>
            <a:ext cx="426633" cy="42656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61" name="Freeform 50">
            <a:extLst>
              <a:ext uri="{FF2B5EF4-FFF2-40B4-BE49-F238E27FC236}">
                <a16:creationId xmlns:a16="http://schemas.microsoft.com/office/drawing/2014/main" id="{27D48AA8-6142-40F6-B65E-9038A51A10CF}"/>
              </a:ext>
            </a:extLst>
          </p:cNvPr>
          <p:cNvSpPr>
            <a:spLocks noChangeAspect="1"/>
          </p:cNvSpPr>
          <p:nvPr/>
        </p:nvSpPr>
        <p:spPr>
          <a:xfrm>
            <a:off x="6469309" y="1842129"/>
            <a:ext cx="480000" cy="405271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62" name="Teardrop 9">
            <a:extLst>
              <a:ext uri="{FF2B5EF4-FFF2-40B4-BE49-F238E27FC236}">
                <a16:creationId xmlns:a16="http://schemas.microsoft.com/office/drawing/2014/main" id="{9570AB69-4CAD-46A2-A48A-45D9300E4CDD}"/>
              </a:ext>
            </a:extLst>
          </p:cNvPr>
          <p:cNvSpPr>
            <a:spLocks noChangeAspect="1"/>
          </p:cNvSpPr>
          <p:nvPr/>
        </p:nvSpPr>
        <p:spPr>
          <a:xfrm rot="18900000">
            <a:off x="8031920" y="2769143"/>
            <a:ext cx="464657" cy="396512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63" name="Freeform 97">
            <a:extLst>
              <a:ext uri="{FF2B5EF4-FFF2-40B4-BE49-F238E27FC236}">
                <a16:creationId xmlns:a16="http://schemas.microsoft.com/office/drawing/2014/main" id="{A972CE6F-F5D4-4682-9B1D-1582D8D93064}"/>
              </a:ext>
            </a:extLst>
          </p:cNvPr>
          <p:cNvSpPr>
            <a:spLocks noChangeAspect="1"/>
          </p:cNvSpPr>
          <p:nvPr/>
        </p:nvSpPr>
        <p:spPr>
          <a:xfrm>
            <a:off x="8684274" y="1835229"/>
            <a:ext cx="560900" cy="41907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64" name="Donut 22">
            <a:extLst>
              <a:ext uri="{FF2B5EF4-FFF2-40B4-BE49-F238E27FC236}">
                <a16:creationId xmlns:a16="http://schemas.microsoft.com/office/drawing/2014/main" id="{9B680A56-3B92-473F-A53C-38CE174E97CC}"/>
              </a:ext>
            </a:extLst>
          </p:cNvPr>
          <p:cNvSpPr>
            <a:spLocks noChangeAspect="1"/>
          </p:cNvSpPr>
          <p:nvPr/>
        </p:nvSpPr>
        <p:spPr>
          <a:xfrm>
            <a:off x="10239503" y="1921856"/>
            <a:ext cx="480000" cy="245818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65" name="Freeform 99">
            <a:extLst>
              <a:ext uri="{FF2B5EF4-FFF2-40B4-BE49-F238E27FC236}">
                <a16:creationId xmlns:a16="http://schemas.microsoft.com/office/drawing/2014/main" id="{D6DBC51E-2810-4FB3-BE5B-471EC41A0EA3}"/>
              </a:ext>
            </a:extLst>
          </p:cNvPr>
          <p:cNvSpPr>
            <a:spLocks noChangeAspect="1"/>
          </p:cNvSpPr>
          <p:nvPr/>
        </p:nvSpPr>
        <p:spPr>
          <a:xfrm>
            <a:off x="8088139" y="1824445"/>
            <a:ext cx="352216" cy="440639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66" name="Oval 10">
            <a:extLst>
              <a:ext uri="{FF2B5EF4-FFF2-40B4-BE49-F238E27FC236}">
                <a16:creationId xmlns:a16="http://schemas.microsoft.com/office/drawing/2014/main" id="{B11AC4FA-4047-42DF-8E4B-6AD12B2C84C3}"/>
              </a:ext>
            </a:extLst>
          </p:cNvPr>
          <p:cNvSpPr/>
          <p:nvPr/>
        </p:nvSpPr>
        <p:spPr>
          <a:xfrm>
            <a:off x="9499199" y="1825367"/>
            <a:ext cx="440899" cy="438796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67" name="Freeform 101">
            <a:extLst>
              <a:ext uri="{FF2B5EF4-FFF2-40B4-BE49-F238E27FC236}">
                <a16:creationId xmlns:a16="http://schemas.microsoft.com/office/drawing/2014/main" id="{0172A4FA-6DDC-4529-A7BF-73A693294149}"/>
              </a:ext>
            </a:extLst>
          </p:cNvPr>
          <p:cNvSpPr/>
          <p:nvPr/>
        </p:nvSpPr>
        <p:spPr>
          <a:xfrm>
            <a:off x="11057700" y="1873096"/>
            <a:ext cx="257925" cy="343341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grpSp>
        <p:nvGrpSpPr>
          <p:cNvPr id="68" name="Group 102">
            <a:extLst>
              <a:ext uri="{FF2B5EF4-FFF2-40B4-BE49-F238E27FC236}">
                <a16:creationId xmlns:a16="http://schemas.microsoft.com/office/drawing/2014/main" id="{FFA1D9C8-1BD8-4770-8738-E455CCF84B4C}"/>
              </a:ext>
            </a:extLst>
          </p:cNvPr>
          <p:cNvGrpSpPr>
            <a:grpSpLocks noChangeAspect="1"/>
          </p:cNvGrpSpPr>
          <p:nvPr/>
        </p:nvGrpSpPr>
        <p:grpSpPr>
          <a:xfrm>
            <a:off x="8817168" y="2727438"/>
            <a:ext cx="295109" cy="479926"/>
            <a:chOff x="2071598" y="2060848"/>
            <a:chExt cx="1917605" cy="313714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7E73BD10-41E8-4EFE-A986-55C1129028A5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0" name="Freeform 104">
              <a:extLst>
                <a:ext uri="{FF2B5EF4-FFF2-40B4-BE49-F238E27FC236}">
                  <a16:creationId xmlns:a16="http://schemas.microsoft.com/office/drawing/2014/main" id="{3677C9BD-B234-498F-B17E-D35B440BD46F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1" name="Freeform 105">
              <a:extLst>
                <a:ext uri="{FF2B5EF4-FFF2-40B4-BE49-F238E27FC236}">
                  <a16:creationId xmlns:a16="http://schemas.microsoft.com/office/drawing/2014/main" id="{41A2690E-0C0E-411C-866C-180A3C4A3B6E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0D5A411F-15D4-4420-BA11-D651C5EE06F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73" name="Freeform 107">
            <a:extLst>
              <a:ext uri="{FF2B5EF4-FFF2-40B4-BE49-F238E27FC236}">
                <a16:creationId xmlns:a16="http://schemas.microsoft.com/office/drawing/2014/main" id="{54D3865D-7BB9-4E79-BB52-E5FB3FE1DBCA}"/>
              </a:ext>
            </a:extLst>
          </p:cNvPr>
          <p:cNvSpPr>
            <a:spLocks noChangeAspect="1"/>
          </p:cNvSpPr>
          <p:nvPr/>
        </p:nvSpPr>
        <p:spPr>
          <a:xfrm>
            <a:off x="9642689" y="2727438"/>
            <a:ext cx="153921" cy="479926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74" name="Freeform 108">
            <a:extLst>
              <a:ext uri="{FF2B5EF4-FFF2-40B4-BE49-F238E27FC236}">
                <a16:creationId xmlns:a16="http://schemas.microsoft.com/office/drawing/2014/main" id="{DA5BBDFF-1E8D-4537-B368-0262F076FBEB}"/>
              </a:ext>
            </a:extLst>
          </p:cNvPr>
          <p:cNvSpPr/>
          <p:nvPr/>
        </p:nvSpPr>
        <p:spPr>
          <a:xfrm>
            <a:off x="6481974" y="2716231"/>
            <a:ext cx="454673" cy="502339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75" name="Oval 8">
            <a:extLst>
              <a:ext uri="{FF2B5EF4-FFF2-40B4-BE49-F238E27FC236}">
                <a16:creationId xmlns:a16="http://schemas.microsoft.com/office/drawing/2014/main" id="{ADBF72EA-7001-4CED-8F28-72977AAFD192}"/>
              </a:ext>
            </a:extLst>
          </p:cNvPr>
          <p:cNvSpPr/>
          <p:nvPr/>
        </p:nvSpPr>
        <p:spPr>
          <a:xfrm>
            <a:off x="7240591" y="2727412"/>
            <a:ext cx="477591" cy="479979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grpSp>
        <p:nvGrpSpPr>
          <p:cNvPr id="76" name="Group 110">
            <a:extLst>
              <a:ext uri="{FF2B5EF4-FFF2-40B4-BE49-F238E27FC236}">
                <a16:creationId xmlns:a16="http://schemas.microsoft.com/office/drawing/2014/main" id="{69D04DAB-05F3-42C0-A4B8-136B3DBCB46F}"/>
              </a:ext>
            </a:extLst>
          </p:cNvPr>
          <p:cNvGrpSpPr/>
          <p:nvPr/>
        </p:nvGrpSpPr>
        <p:grpSpPr>
          <a:xfrm>
            <a:off x="5722774" y="2716231"/>
            <a:ext cx="454673" cy="502339"/>
            <a:chOff x="4835382" y="73243"/>
            <a:chExt cx="2920830" cy="322753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77" name="Freeform 111">
              <a:extLst>
                <a:ext uri="{FF2B5EF4-FFF2-40B4-BE49-F238E27FC236}">
                  <a16:creationId xmlns:a16="http://schemas.microsoft.com/office/drawing/2014/main" id="{AD31AAD5-B59E-469C-AA3C-BFC05BD40BF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8" name="Oval 37">
              <a:extLst>
                <a:ext uri="{FF2B5EF4-FFF2-40B4-BE49-F238E27FC236}">
                  <a16:creationId xmlns:a16="http://schemas.microsoft.com/office/drawing/2014/main" id="{0D455B06-F7A3-4987-8265-F92B6039F29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79" name="Rectangle 19">
            <a:extLst>
              <a:ext uri="{FF2B5EF4-FFF2-40B4-BE49-F238E27FC236}">
                <a16:creationId xmlns:a16="http://schemas.microsoft.com/office/drawing/2014/main" id="{11D2D096-9A21-49BA-959E-5946EF781403}"/>
              </a:ext>
            </a:extLst>
          </p:cNvPr>
          <p:cNvSpPr/>
          <p:nvPr/>
        </p:nvSpPr>
        <p:spPr>
          <a:xfrm>
            <a:off x="4979025" y="2743490"/>
            <a:ext cx="407467" cy="447821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0" name="Freeform 114">
            <a:extLst>
              <a:ext uri="{FF2B5EF4-FFF2-40B4-BE49-F238E27FC236}">
                <a16:creationId xmlns:a16="http://schemas.microsoft.com/office/drawing/2014/main" id="{68C3574F-50CF-409A-9385-E8062A2F0A46}"/>
              </a:ext>
            </a:extLst>
          </p:cNvPr>
          <p:cNvSpPr>
            <a:spLocks noChangeAspect="1"/>
          </p:cNvSpPr>
          <p:nvPr/>
        </p:nvSpPr>
        <p:spPr>
          <a:xfrm>
            <a:off x="10230639" y="2727438"/>
            <a:ext cx="497728" cy="479926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1" name="Rounded Rectangle 31">
            <a:extLst>
              <a:ext uri="{FF2B5EF4-FFF2-40B4-BE49-F238E27FC236}">
                <a16:creationId xmlns:a16="http://schemas.microsoft.com/office/drawing/2014/main" id="{C11DAB95-B58C-4AC8-A0D9-8C5E3924D5F0}"/>
              </a:ext>
            </a:extLst>
          </p:cNvPr>
          <p:cNvSpPr>
            <a:spLocks noChangeAspect="1"/>
          </p:cNvSpPr>
          <p:nvPr/>
        </p:nvSpPr>
        <p:spPr>
          <a:xfrm>
            <a:off x="5013959" y="3761824"/>
            <a:ext cx="337600" cy="479926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2" name="Oval 47">
            <a:extLst>
              <a:ext uri="{FF2B5EF4-FFF2-40B4-BE49-F238E27FC236}">
                <a16:creationId xmlns:a16="http://schemas.microsoft.com/office/drawing/2014/main" id="{8E92EE63-5C44-46CD-916E-659175FA30C0}"/>
              </a:ext>
            </a:extLst>
          </p:cNvPr>
          <p:cNvSpPr>
            <a:spLocks noChangeAspect="1"/>
          </p:cNvSpPr>
          <p:nvPr/>
        </p:nvSpPr>
        <p:spPr>
          <a:xfrm>
            <a:off x="10946663" y="2727438"/>
            <a:ext cx="480000" cy="47992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3" name="Oval 50">
            <a:extLst>
              <a:ext uri="{FF2B5EF4-FFF2-40B4-BE49-F238E27FC236}">
                <a16:creationId xmlns:a16="http://schemas.microsoft.com/office/drawing/2014/main" id="{C035C16D-8F1A-46E2-8362-AC405AA9F294}"/>
              </a:ext>
            </a:extLst>
          </p:cNvPr>
          <p:cNvSpPr>
            <a:spLocks noChangeAspect="1"/>
          </p:cNvSpPr>
          <p:nvPr/>
        </p:nvSpPr>
        <p:spPr>
          <a:xfrm>
            <a:off x="5737615" y="3761824"/>
            <a:ext cx="424991" cy="479926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4" name="Heart 17">
            <a:extLst>
              <a:ext uri="{FF2B5EF4-FFF2-40B4-BE49-F238E27FC236}">
                <a16:creationId xmlns:a16="http://schemas.microsoft.com/office/drawing/2014/main" id="{6467A75C-E1D9-4D04-9307-14745C2C435B}"/>
              </a:ext>
            </a:extLst>
          </p:cNvPr>
          <p:cNvSpPr/>
          <p:nvPr/>
        </p:nvSpPr>
        <p:spPr>
          <a:xfrm>
            <a:off x="8037163" y="3777667"/>
            <a:ext cx="454168" cy="445227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5" name="Rounded Rectangle 25">
            <a:extLst>
              <a:ext uri="{FF2B5EF4-FFF2-40B4-BE49-F238E27FC236}">
                <a16:creationId xmlns:a16="http://schemas.microsoft.com/office/drawing/2014/main" id="{B3FFA062-8448-4AFD-B25E-2DC61432B1B4}"/>
              </a:ext>
            </a:extLst>
          </p:cNvPr>
          <p:cNvSpPr/>
          <p:nvPr/>
        </p:nvSpPr>
        <p:spPr>
          <a:xfrm>
            <a:off x="7253945" y="3811818"/>
            <a:ext cx="450880" cy="379940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6" name="Chord 32">
            <a:extLst>
              <a:ext uri="{FF2B5EF4-FFF2-40B4-BE49-F238E27FC236}">
                <a16:creationId xmlns:a16="http://schemas.microsoft.com/office/drawing/2014/main" id="{B67BC2E6-C1CD-4135-8EF2-4DE41CAE5246}"/>
              </a:ext>
            </a:extLst>
          </p:cNvPr>
          <p:cNvSpPr/>
          <p:nvPr/>
        </p:nvSpPr>
        <p:spPr>
          <a:xfrm>
            <a:off x="6483869" y="3778358"/>
            <a:ext cx="450880" cy="446857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7" name="Rounded Rectangle 40">
            <a:extLst>
              <a:ext uri="{FF2B5EF4-FFF2-40B4-BE49-F238E27FC236}">
                <a16:creationId xmlns:a16="http://schemas.microsoft.com/office/drawing/2014/main" id="{6B343C00-4B95-4F9C-8154-E96C252BE0F1}"/>
              </a:ext>
            </a:extLst>
          </p:cNvPr>
          <p:cNvSpPr/>
          <p:nvPr/>
        </p:nvSpPr>
        <p:spPr>
          <a:xfrm rot="2942052">
            <a:off x="8755202" y="3778853"/>
            <a:ext cx="419046" cy="445871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88" name="Rounded Rectangle 7">
            <a:extLst>
              <a:ext uri="{FF2B5EF4-FFF2-40B4-BE49-F238E27FC236}">
                <a16:creationId xmlns:a16="http://schemas.microsoft.com/office/drawing/2014/main" id="{25B398E1-594E-449D-8D7D-4FB68B2EA631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635674" y="4713848"/>
            <a:ext cx="147273" cy="575911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89" name="Rounded Rectangle 17">
            <a:extLst>
              <a:ext uri="{FF2B5EF4-FFF2-40B4-BE49-F238E27FC236}">
                <a16:creationId xmlns:a16="http://schemas.microsoft.com/office/drawing/2014/main" id="{2456B1D1-2657-438D-B714-4435BD0BC0FD}"/>
              </a:ext>
            </a:extLst>
          </p:cNvPr>
          <p:cNvSpPr>
            <a:spLocks noChangeAspect="1"/>
          </p:cNvSpPr>
          <p:nvPr/>
        </p:nvSpPr>
        <p:spPr>
          <a:xfrm>
            <a:off x="11035821" y="3761824"/>
            <a:ext cx="301683" cy="479926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90" name="Oval 21">
            <a:extLst>
              <a:ext uri="{FF2B5EF4-FFF2-40B4-BE49-F238E27FC236}">
                <a16:creationId xmlns:a16="http://schemas.microsoft.com/office/drawing/2014/main" id="{08091A30-4C67-452A-ABEC-5349B355CC56}"/>
              </a:ext>
            </a:extLst>
          </p:cNvPr>
          <p:cNvSpPr>
            <a:spLocks noChangeAspect="1"/>
          </p:cNvSpPr>
          <p:nvPr/>
        </p:nvSpPr>
        <p:spPr>
          <a:xfrm>
            <a:off x="9479648" y="3761824"/>
            <a:ext cx="480000" cy="47992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91" name="Oval 25">
            <a:extLst>
              <a:ext uri="{FF2B5EF4-FFF2-40B4-BE49-F238E27FC236}">
                <a16:creationId xmlns:a16="http://schemas.microsoft.com/office/drawing/2014/main" id="{D9ECEF96-48FC-4AB1-A07D-C399180B8D92}"/>
              </a:ext>
            </a:extLst>
          </p:cNvPr>
          <p:cNvSpPr>
            <a:spLocks noChangeAspect="1"/>
          </p:cNvSpPr>
          <p:nvPr/>
        </p:nvSpPr>
        <p:spPr>
          <a:xfrm>
            <a:off x="10239829" y="3761824"/>
            <a:ext cx="479347" cy="479926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92" name="Block Arc 20">
            <a:extLst>
              <a:ext uri="{FF2B5EF4-FFF2-40B4-BE49-F238E27FC236}">
                <a16:creationId xmlns:a16="http://schemas.microsoft.com/office/drawing/2014/main" id="{AAE1948E-5FC4-4930-821A-ECF72DC5C16D}"/>
              </a:ext>
            </a:extLst>
          </p:cNvPr>
          <p:cNvSpPr>
            <a:spLocks noChangeAspect="1"/>
          </p:cNvSpPr>
          <p:nvPr/>
        </p:nvSpPr>
        <p:spPr>
          <a:xfrm rot="10800000">
            <a:off x="5728771" y="4761840"/>
            <a:ext cx="442680" cy="479926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93" name="Block Arc 11">
            <a:extLst>
              <a:ext uri="{FF2B5EF4-FFF2-40B4-BE49-F238E27FC236}">
                <a16:creationId xmlns:a16="http://schemas.microsoft.com/office/drawing/2014/main" id="{1E821166-F490-4540-8A4D-8E96F8E8DB05}"/>
              </a:ext>
            </a:extLst>
          </p:cNvPr>
          <p:cNvSpPr/>
          <p:nvPr/>
        </p:nvSpPr>
        <p:spPr>
          <a:xfrm rot="10800000">
            <a:off x="8819720" y="4747659"/>
            <a:ext cx="290009" cy="471809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94" name="Rectangle 21">
            <a:extLst>
              <a:ext uri="{FF2B5EF4-FFF2-40B4-BE49-F238E27FC236}">
                <a16:creationId xmlns:a16="http://schemas.microsoft.com/office/drawing/2014/main" id="{C7441E4B-3BAD-4EF9-A04C-3CB3DD67ED01}"/>
              </a:ext>
            </a:extLst>
          </p:cNvPr>
          <p:cNvSpPr/>
          <p:nvPr/>
        </p:nvSpPr>
        <p:spPr>
          <a:xfrm>
            <a:off x="7250219" y="4873446"/>
            <a:ext cx="458335" cy="256715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95" name="Round Same Side Corner Rectangle 8">
            <a:extLst>
              <a:ext uri="{FF2B5EF4-FFF2-40B4-BE49-F238E27FC236}">
                <a16:creationId xmlns:a16="http://schemas.microsoft.com/office/drawing/2014/main" id="{9710EED5-FBCF-4BBE-BA8F-B7F747DEB81F}"/>
              </a:ext>
            </a:extLst>
          </p:cNvPr>
          <p:cNvSpPr/>
          <p:nvPr/>
        </p:nvSpPr>
        <p:spPr>
          <a:xfrm>
            <a:off x="10950001" y="4784595"/>
            <a:ext cx="473323" cy="4739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96" name="Rounded Rectangle 51">
            <a:extLst>
              <a:ext uri="{FF2B5EF4-FFF2-40B4-BE49-F238E27FC236}">
                <a16:creationId xmlns:a16="http://schemas.microsoft.com/office/drawing/2014/main" id="{CFB6B260-7C7E-43C7-BF98-5976D59CDD34}"/>
              </a:ext>
            </a:extLst>
          </p:cNvPr>
          <p:cNvSpPr/>
          <p:nvPr/>
        </p:nvSpPr>
        <p:spPr>
          <a:xfrm rot="16200000" flipH="1">
            <a:off x="9483324" y="5625305"/>
            <a:ext cx="490573" cy="462075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4" name="Isosceles Triangle 5">
            <a:extLst>
              <a:ext uri="{FF2B5EF4-FFF2-40B4-BE49-F238E27FC236}">
                <a16:creationId xmlns:a16="http://schemas.microsoft.com/office/drawing/2014/main" id="{6BC1306C-3993-46CA-B54C-BC25CB7BBB64}"/>
              </a:ext>
            </a:extLst>
          </p:cNvPr>
          <p:cNvSpPr>
            <a:spLocks noChangeAspect="1"/>
          </p:cNvSpPr>
          <p:nvPr/>
        </p:nvSpPr>
        <p:spPr>
          <a:xfrm>
            <a:off x="8081139" y="4818923"/>
            <a:ext cx="366216" cy="36576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145" name="Trapezoid 22">
            <a:extLst>
              <a:ext uri="{FF2B5EF4-FFF2-40B4-BE49-F238E27FC236}">
                <a16:creationId xmlns:a16="http://schemas.microsoft.com/office/drawing/2014/main" id="{25633E4C-D93F-41AF-B21C-8F639361279A}"/>
              </a:ext>
            </a:extLst>
          </p:cNvPr>
          <p:cNvSpPr>
            <a:spLocks noChangeAspect="1"/>
          </p:cNvSpPr>
          <p:nvPr/>
        </p:nvSpPr>
        <p:spPr>
          <a:xfrm>
            <a:off x="9479648" y="4879731"/>
            <a:ext cx="480000" cy="244147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146" name="Rounded Rectangle 20">
            <a:extLst>
              <a:ext uri="{FF2B5EF4-FFF2-40B4-BE49-F238E27FC236}">
                <a16:creationId xmlns:a16="http://schemas.microsoft.com/office/drawing/2014/main" id="{49EE5A0D-25A7-4F5E-ACE3-CA2016CE4C7F}"/>
              </a:ext>
            </a:extLst>
          </p:cNvPr>
          <p:cNvSpPr>
            <a:spLocks noChangeAspect="1"/>
          </p:cNvSpPr>
          <p:nvPr/>
        </p:nvSpPr>
        <p:spPr>
          <a:xfrm rot="2160000">
            <a:off x="10257073" y="4761840"/>
            <a:ext cx="444863" cy="479926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147" name="Trapezoid 28">
            <a:extLst>
              <a:ext uri="{FF2B5EF4-FFF2-40B4-BE49-F238E27FC236}">
                <a16:creationId xmlns:a16="http://schemas.microsoft.com/office/drawing/2014/main" id="{CD00E21D-1C8A-4E50-9154-502BBA97521B}"/>
              </a:ext>
            </a:extLst>
          </p:cNvPr>
          <p:cNvSpPr>
            <a:spLocks noChangeAspect="1"/>
          </p:cNvSpPr>
          <p:nvPr/>
        </p:nvSpPr>
        <p:spPr>
          <a:xfrm>
            <a:off x="4984724" y="4761840"/>
            <a:ext cx="396073" cy="479926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48" name="Rounded Rectangle 2">
            <a:extLst>
              <a:ext uri="{FF2B5EF4-FFF2-40B4-BE49-F238E27FC236}">
                <a16:creationId xmlns:a16="http://schemas.microsoft.com/office/drawing/2014/main" id="{1B171601-A510-428A-8C75-87E9C16756A8}"/>
              </a:ext>
            </a:extLst>
          </p:cNvPr>
          <p:cNvSpPr/>
          <p:nvPr/>
        </p:nvSpPr>
        <p:spPr>
          <a:xfrm>
            <a:off x="5714887" y="5631256"/>
            <a:ext cx="470445" cy="470373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9" name="Rounded Rectangle 8">
            <a:extLst>
              <a:ext uri="{FF2B5EF4-FFF2-40B4-BE49-F238E27FC236}">
                <a16:creationId xmlns:a16="http://schemas.microsoft.com/office/drawing/2014/main" id="{AB6BA1B0-F393-42DD-B3B1-A534D68E8B31}"/>
              </a:ext>
            </a:extLst>
          </p:cNvPr>
          <p:cNvSpPr/>
          <p:nvPr/>
        </p:nvSpPr>
        <p:spPr>
          <a:xfrm>
            <a:off x="4947512" y="5631256"/>
            <a:ext cx="470497" cy="470373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0" name="Rounded Rectangle 2">
            <a:extLst>
              <a:ext uri="{FF2B5EF4-FFF2-40B4-BE49-F238E27FC236}">
                <a16:creationId xmlns:a16="http://schemas.microsoft.com/office/drawing/2014/main" id="{4232B228-AC61-4AF1-B645-3BCEF53F5A40}"/>
              </a:ext>
            </a:extLst>
          </p:cNvPr>
          <p:cNvSpPr/>
          <p:nvPr/>
        </p:nvSpPr>
        <p:spPr>
          <a:xfrm>
            <a:off x="7244163" y="5631256"/>
            <a:ext cx="470445" cy="470373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1" name="Rounded Rectangle 3">
            <a:extLst>
              <a:ext uri="{FF2B5EF4-FFF2-40B4-BE49-F238E27FC236}">
                <a16:creationId xmlns:a16="http://schemas.microsoft.com/office/drawing/2014/main" id="{BA21423A-BF04-4925-BBF0-1C77A42431D9}"/>
              </a:ext>
            </a:extLst>
          </p:cNvPr>
          <p:cNvSpPr>
            <a:spLocks noChangeAspect="1"/>
          </p:cNvSpPr>
          <p:nvPr/>
        </p:nvSpPr>
        <p:spPr>
          <a:xfrm>
            <a:off x="6474087" y="5631256"/>
            <a:ext cx="470445" cy="470373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2" name="Rounded Rectangle 10">
            <a:extLst>
              <a:ext uri="{FF2B5EF4-FFF2-40B4-BE49-F238E27FC236}">
                <a16:creationId xmlns:a16="http://schemas.microsoft.com/office/drawing/2014/main" id="{A82B81BD-BC4C-41B0-A980-D217FF774A87}"/>
              </a:ext>
            </a:extLst>
          </p:cNvPr>
          <p:cNvSpPr>
            <a:spLocks noChangeAspect="1"/>
          </p:cNvSpPr>
          <p:nvPr/>
        </p:nvSpPr>
        <p:spPr>
          <a:xfrm>
            <a:off x="8028188" y="5621702"/>
            <a:ext cx="472121" cy="479926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153" name="Block Arc 6">
            <a:extLst>
              <a:ext uri="{FF2B5EF4-FFF2-40B4-BE49-F238E27FC236}">
                <a16:creationId xmlns:a16="http://schemas.microsoft.com/office/drawing/2014/main" id="{BE6A38F7-8C76-4E11-AD19-C9489720C056}"/>
              </a:ext>
            </a:extLst>
          </p:cNvPr>
          <p:cNvSpPr/>
          <p:nvPr/>
        </p:nvSpPr>
        <p:spPr>
          <a:xfrm>
            <a:off x="8743429" y="5654756"/>
            <a:ext cx="442587" cy="446873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4" name="Left Arrow 1">
            <a:extLst>
              <a:ext uri="{FF2B5EF4-FFF2-40B4-BE49-F238E27FC236}">
                <a16:creationId xmlns:a16="http://schemas.microsoft.com/office/drawing/2014/main" id="{9D0B345A-EB68-42A9-B2AA-43029AF3DA0B}"/>
              </a:ext>
            </a:extLst>
          </p:cNvPr>
          <p:cNvSpPr>
            <a:spLocks noChangeAspect="1"/>
          </p:cNvSpPr>
          <p:nvPr/>
        </p:nvSpPr>
        <p:spPr>
          <a:xfrm>
            <a:off x="10974753" y="5621702"/>
            <a:ext cx="493163" cy="479926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sp>
        <p:nvSpPr>
          <p:cNvPr id="155" name="Oval 35">
            <a:extLst>
              <a:ext uri="{FF2B5EF4-FFF2-40B4-BE49-F238E27FC236}">
                <a16:creationId xmlns:a16="http://schemas.microsoft.com/office/drawing/2014/main" id="{3A111CFB-C1FA-4C53-BA34-1BFDDBE0E968}"/>
              </a:ext>
            </a:extLst>
          </p:cNvPr>
          <p:cNvSpPr/>
          <p:nvPr/>
        </p:nvSpPr>
        <p:spPr>
          <a:xfrm>
            <a:off x="10313580" y="5622669"/>
            <a:ext cx="386141" cy="486799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ko-KR" altLang="en-US" sz="1200"/>
          </a:p>
        </p:txBody>
      </p:sp>
      <p:pic>
        <p:nvPicPr>
          <p:cNvPr id="57" name="Picture 56" descr="garis umy.png">
            <a:extLst>
              <a:ext uri="{FF2B5EF4-FFF2-40B4-BE49-F238E27FC236}">
                <a16:creationId xmlns:a16="http://schemas.microsoft.com/office/drawing/2014/main" id="{88044468-3B5B-4E8C-BC21-88DE8EA7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b="18124"/>
          <a:stretch/>
        </p:blipFill>
        <p:spPr>
          <a:xfrm>
            <a:off x="0" y="6334965"/>
            <a:ext cx="12192000" cy="695911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CA0FF4A1-6088-4538-9C34-CF88066F3E1F}"/>
              </a:ext>
            </a:extLst>
          </p:cNvPr>
          <p:cNvGrpSpPr/>
          <p:nvPr/>
        </p:nvGrpSpPr>
        <p:grpSpPr>
          <a:xfrm rot="5400000">
            <a:off x="-189391" y="615123"/>
            <a:ext cx="1077121" cy="333152"/>
            <a:chOff x="896163" y="4827783"/>
            <a:chExt cx="1077121" cy="333152"/>
          </a:xfrm>
        </p:grpSpPr>
        <p:sp>
          <p:nvSpPr>
            <p:cNvPr id="99" name="Circle: Hollow 98">
              <a:extLst>
                <a:ext uri="{FF2B5EF4-FFF2-40B4-BE49-F238E27FC236}">
                  <a16:creationId xmlns:a16="http://schemas.microsoft.com/office/drawing/2014/main" id="{84CA79C5-FD48-4A41-8BD4-81E3B245BECF}"/>
                </a:ext>
              </a:extLst>
            </p:cNvPr>
            <p:cNvSpPr/>
            <p:nvPr/>
          </p:nvSpPr>
          <p:spPr>
            <a:xfrm>
              <a:off x="896163" y="4827784"/>
              <a:ext cx="328203" cy="333151"/>
            </a:xfrm>
            <a:prstGeom prst="don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Circle: Hollow 99">
              <a:extLst>
                <a:ext uri="{FF2B5EF4-FFF2-40B4-BE49-F238E27FC236}">
                  <a16:creationId xmlns:a16="http://schemas.microsoft.com/office/drawing/2014/main" id="{986F18E4-63E5-4E85-854C-2C25E359F50E}"/>
                </a:ext>
              </a:extLst>
            </p:cNvPr>
            <p:cNvSpPr/>
            <p:nvPr/>
          </p:nvSpPr>
          <p:spPr>
            <a:xfrm>
              <a:off x="1270622" y="4827784"/>
              <a:ext cx="328203" cy="333151"/>
            </a:xfrm>
            <a:prstGeom prst="donu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Circle: Hollow 100">
              <a:extLst>
                <a:ext uri="{FF2B5EF4-FFF2-40B4-BE49-F238E27FC236}">
                  <a16:creationId xmlns:a16="http://schemas.microsoft.com/office/drawing/2014/main" id="{D7249C62-5633-49A6-B00B-A20FCAF13905}"/>
                </a:ext>
              </a:extLst>
            </p:cNvPr>
            <p:cNvSpPr/>
            <p:nvPr/>
          </p:nvSpPr>
          <p:spPr>
            <a:xfrm>
              <a:off x="1645081" y="4827783"/>
              <a:ext cx="328203" cy="333151"/>
            </a:xfrm>
            <a:prstGeom prst="don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773540F-9B64-49A2-8817-FB7A0D98CDEA}"/>
              </a:ext>
            </a:extLst>
          </p:cNvPr>
          <p:cNvGrpSpPr/>
          <p:nvPr/>
        </p:nvGrpSpPr>
        <p:grpSpPr>
          <a:xfrm>
            <a:off x="719804" y="5461122"/>
            <a:ext cx="3538093" cy="931658"/>
            <a:chOff x="8256894" y="5635898"/>
            <a:chExt cx="3538093" cy="931658"/>
          </a:xfrm>
        </p:grpSpPr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6381781B-F691-41DE-B029-A30D3BA57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0362" y="5635898"/>
              <a:ext cx="1654625" cy="931658"/>
            </a:xfrm>
            <a:prstGeom prst="rect">
              <a:avLst/>
            </a:prstGeom>
          </p:spPr>
        </p:pic>
        <p:pic>
          <p:nvPicPr>
            <p:cNvPr id="104" name="Picture 103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535311E1-CE44-4873-8779-55280D957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6894" y="5906530"/>
              <a:ext cx="1802234" cy="4784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277256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ICE3IS" id="{C13CA85E-5E41-45EF-BF34-BCFFC4C65228}" vid="{F6CE172B-7F2B-4393-A08D-415B5A46F2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ICE3IS</Template>
  <TotalTime>1</TotalTime>
  <Words>22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Jurusan Teknik Elektro</dc:creator>
  <cp:lastModifiedBy>Jurusan Teknik Elektro</cp:lastModifiedBy>
  <cp:revision>2</cp:revision>
  <dcterms:created xsi:type="dcterms:W3CDTF">2022-03-02T02:31:28Z</dcterms:created>
  <dcterms:modified xsi:type="dcterms:W3CDTF">2022-03-02T02:35:11Z</dcterms:modified>
</cp:coreProperties>
</file>